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6" r:id="rId5"/>
    <p:sldId id="274" r:id="rId6"/>
    <p:sldId id="273" r:id="rId7"/>
    <p:sldId id="259" r:id="rId8"/>
    <p:sldId id="260" r:id="rId9"/>
    <p:sldId id="261" r:id="rId10"/>
    <p:sldId id="275" r:id="rId11"/>
    <p:sldId id="263" r:id="rId12"/>
    <p:sldId id="264" r:id="rId13"/>
    <p:sldId id="265" r:id="rId14"/>
    <p:sldId id="266" r:id="rId15"/>
    <p:sldId id="278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Aptos Black" panose="020B0004020202020204" pitchFamily="34" charset="0"/>
      <p:bold r:id="rId24"/>
      <p:boldItalic r:id="rId25"/>
    </p:embeddedFont>
    <p:embeddedFont>
      <p:font typeface="Arial Bold" panose="020B0704020202020204" pitchFamily="34" charset="0"/>
      <p:regular r:id="rId26"/>
      <p:bold r:id="rId27"/>
    </p:embeddedFont>
    <p:embeddedFont>
      <p:font typeface="Canva Sans" panose="020B0604020202020204" charset="0"/>
      <p:regular r:id="rId28"/>
    </p:embeddedFont>
    <p:embeddedFont>
      <p:font typeface="Canva Sans Bold" panose="020B0604020202020204" charset="0"/>
      <p:regular r:id="rId29"/>
    </p:embeddedFont>
    <p:embeddedFont>
      <p:font typeface="Glacial Indifference" panose="020B0604020202020204" charset="0"/>
      <p:regular r:id="rId30"/>
    </p:embeddedFont>
    <p:embeddedFont>
      <p:font typeface="Glacial Indifference Bold" panose="020B0604020202020204" charset="0"/>
      <p:regular r:id="rId31"/>
    </p:embeddedFont>
    <p:embeddedFont>
      <p:font typeface="League Spartan" panose="020B0604020202020204" charset="0"/>
      <p:regular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TT Norms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88954E-8970-48E1-82C6-990ED3B18EF3}" v="80" dt="2026-02-27T05:44:27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126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 Sajjad, Dr. (GEO)" userId="dfe7f134-23b7-4936-8adc-ebbe2a09ad47" providerId="ADAL" clId="{7C33F363-B24D-454A-BA14-FC3628FADA9A}"/>
    <pc:docChg chg="undo custSel modSld modMainMaster">
      <pc:chgData name="M Sajjad, Dr. (GEO)" userId="dfe7f134-23b7-4936-8adc-ebbe2a09ad47" providerId="ADAL" clId="{7C33F363-B24D-454A-BA14-FC3628FADA9A}" dt="2026-02-27T05:46:21.395" v="538" actId="255"/>
      <pc:docMkLst>
        <pc:docMk/>
      </pc:docMkLst>
      <pc:sldChg chg="addSp delSp modSp mod modTransition">
        <pc:chgData name="M Sajjad, Dr. (GEO)" userId="dfe7f134-23b7-4936-8adc-ebbe2a09ad47" providerId="ADAL" clId="{7C33F363-B24D-454A-BA14-FC3628FADA9A}" dt="2026-02-27T05:25:39.206" v="337"/>
        <pc:sldMkLst>
          <pc:docMk/>
          <pc:sldMk cId="0" sldId="256"/>
        </pc:sldMkLst>
        <pc:spChg chg="mod">
          <ac:chgData name="M Sajjad, Dr. (GEO)" userId="dfe7f134-23b7-4936-8adc-ebbe2a09ad47" providerId="ADAL" clId="{7C33F363-B24D-454A-BA14-FC3628FADA9A}" dt="2026-02-27T05:12:14.720" v="132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2:17.778" v="133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2:35.119" v="142" actId="20577"/>
          <ac:spMkLst>
            <pc:docMk/>
            <pc:sldMk cId="0" sldId="256"/>
            <ac:spMk id="4" creationId="{00000000-0000-0000-0000-000000000000}"/>
          </ac:spMkLst>
        </pc:spChg>
        <pc:spChg chg="add del mod topLvl">
          <ac:chgData name="M Sajjad, Dr. (GEO)" userId="dfe7f134-23b7-4936-8adc-ebbe2a09ad47" providerId="ADAL" clId="{7C33F363-B24D-454A-BA14-FC3628FADA9A}" dt="2026-02-27T05:23:39.153" v="295" actId="164"/>
          <ac:spMkLst>
            <pc:docMk/>
            <pc:sldMk cId="0" sldId="256"/>
            <ac:spMk id="6" creationId="{00000000-0000-0000-0000-000000000000}"/>
          </ac:spMkLst>
        </pc:spChg>
        <pc:spChg chg="add del mod topLvl">
          <ac:chgData name="M Sajjad, Dr. (GEO)" userId="dfe7f134-23b7-4936-8adc-ebbe2a09ad47" providerId="ADAL" clId="{7C33F363-B24D-454A-BA14-FC3628FADA9A}" dt="2026-02-27T05:23:39.153" v="295" actId="164"/>
          <ac:spMkLst>
            <pc:docMk/>
            <pc:sldMk cId="0" sldId="256"/>
            <ac:spMk id="7" creationId="{00000000-0000-0000-0000-000000000000}"/>
          </ac:spMkLst>
        </pc:spChg>
        <pc:spChg chg="add del mod topLvl">
          <ac:chgData name="M Sajjad, Dr. (GEO)" userId="dfe7f134-23b7-4936-8adc-ebbe2a09ad47" providerId="ADAL" clId="{7C33F363-B24D-454A-BA14-FC3628FADA9A}" dt="2026-02-27T05:23:39.153" v="295" actId="164"/>
          <ac:spMkLst>
            <pc:docMk/>
            <pc:sldMk cId="0" sldId="256"/>
            <ac:spMk id="8" creationId="{00000000-0000-0000-0000-000000000000}"/>
          </ac:spMkLst>
        </pc:spChg>
        <pc:spChg chg="add del mod topLvl">
          <ac:chgData name="M Sajjad, Dr. (GEO)" userId="dfe7f134-23b7-4936-8adc-ebbe2a09ad47" providerId="ADAL" clId="{7C33F363-B24D-454A-BA14-FC3628FADA9A}" dt="2026-02-27T05:23:39.153" v="295" actId="164"/>
          <ac:spMkLst>
            <pc:docMk/>
            <pc:sldMk cId="0" sldId="256"/>
            <ac:spMk id="9" creationId="{00000000-0000-0000-0000-000000000000}"/>
          </ac:spMkLst>
        </pc:spChg>
        <pc:spChg chg="add del mod topLvl">
          <ac:chgData name="M Sajjad, Dr. (GEO)" userId="dfe7f134-23b7-4936-8adc-ebbe2a09ad47" providerId="ADAL" clId="{7C33F363-B24D-454A-BA14-FC3628FADA9A}" dt="2026-02-27T05:23:39.153" v="295" actId="164"/>
          <ac:spMkLst>
            <pc:docMk/>
            <pc:sldMk cId="0" sldId="256"/>
            <ac:spMk id="10" creationId="{00000000-0000-0000-0000-000000000000}"/>
          </ac:spMkLst>
        </pc:spChg>
        <pc:spChg chg="add del mod topLvl">
          <ac:chgData name="M Sajjad, Dr. (GEO)" userId="dfe7f134-23b7-4936-8adc-ebbe2a09ad47" providerId="ADAL" clId="{7C33F363-B24D-454A-BA14-FC3628FADA9A}" dt="2026-02-27T05:23:39.153" v="295" actId="164"/>
          <ac:spMkLst>
            <pc:docMk/>
            <pc:sldMk cId="0" sldId="256"/>
            <ac:spMk id="11" creationId="{00000000-0000-0000-0000-000000000000}"/>
          </ac:spMkLst>
        </pc:spChg>
        <pc:spChg chg="add del mod topLvl">
          <ac:chgData name="M Sajjad, Dr. (GEO)" userId="dfe7f134-23b7-4936-8adc-ebbe2a09ad47" providerId="ADAL" clId="{7C33F363-B24D-454A-BA14-FC3628FADA9A}" dt="2026-02-27T05:23:39.153" v="295" actId="164"/>
          <ac:spMkLst>
            <pc:docMk/>
            <pc:sldMk cId="0" sldId="256"/>
            <ac:spMk id="12" creationId="{00000000-0000-0000-0000-000000000000}"/>
          </ac:spMkLst>
        </pc:spChg>
        <pc:grpChg chg="del mod">
          <ac:chgData name="M Sajjad, Dr. (GEO)" userId="dfe7f134-23b7-4936-8adc-ebbe2a09ad47" providerId="ADAL" clId="{7C33F363-B24D-454A-BA14-FC3628FADA9A}" dt="2026-02-27T05:22:51.275" v="279" actId="165"/>
          <ac:grpSpMkLst>
            <pc:docMk/>
            <pc:sldMk cId="0" sldId="256"/>
            <ac:grpSpMk id="5" creationId="{00000000-0000-0000-0000-000000000000}"/>
          </ac:grpSpMkLst>
        </pc:grpChg>
        <pc:grpChg chg="add mod">
          <ac:chgData name="M Sajjad, Dr. (GEO)" userId="dfe7f134-23b7-4936-8adc-ebbe2a09ad47" providerId="ADAL" clId="{7C33F363-B24D-454A-BA14-FC3628FADA9A}" dt="2026-02-27T05:23:39.153" v="295" actId="164"/>
          <ac:grpSpMkLst>
            <pc:docMk/>
            <pc:sldMk cId="0" sldId="256"/>
            <ac:grpSpMk id="17" creationId="{D54503BB-38D6-AFD1-0E8E-5A8A06FF8237}"/>
          </ac:grpSpMkLst>
        </pc:grpChg>
        <pc:picChg chg="add del mod">
          <ac:chgData name="M Sajjad, Dr. (GEO)" userId="dfe7f134-23b7-4936-8adc-ebbe2a09ad47" providerId="ADAL" clId="{7C33F363-B24D-454A-BA14-FC3628FADA9A}" dt="2026-02-27T05:04:43.652" v="47" actId="1076"/>
          <ac:picMkLst>
            <pc:docMk/>
            <pc:sldMk cId="0" sldId="256"/>
            <ac:picMk id="13" creationId="{D5DF44E8-26AD-712E-926E-C6B2CEBBD48A}"/>
          </ac:picMkLst>
        </pc:picChg>
        <pc:picChg chg="add del mod">
          <ac:chgData name="M Sajjad, Dr. (GEO)" userId="dfe7f134-23b7-4936-8adc-ebbe2a09ad47" providerId="ADAL" clId="{7C33F363-B24D-454A-BA14-FC3628FADA9A}" dt="2026-02-27T05:04:42.583" v="45" actId="931"/>
          <ac:picMkLst>
            <pc:docMk/>
            <pc:sldMk cId="0" sldId="256"/>
            <ac:picMk id="15" creationId="{1F419E60-5199-0D55-0BA9-C5946B9F1331}"/>
          </ac:picMkLst>
        </pc:picChg>
        <pc:picChg chg="del mod">
          <ac:chgData name="M Sajjad, Dr. (GEO)" userId="dfe7f134-23b7-4936-8adc-ebbe2a09ad47" providerId="ADAL" clId="{7C33F363-B24D-454A-BA14-FC3628FADA9A}" dt="2026-02-27T05:23:14.908" v="287" actId="478"/>
          <ac:picMkLst>
            <pc:docMk/>
            <pc:sldMk cId="0" sldId="256"/>
            <ac:picMk id="16" creationId="{05F9FB5A-19E8-F4E9-8E0D-4DDE81943480}"/>
          </ac:picMkLst>
        </pc:picChg>
        <pc:picChg chg="del mod">
          <ac:chgData name="M Sajjad, Dr. (GEO)" userId="dfe7f134-23b7-4936-8adc-ebbe2a09ad47" providerId="ADAL" clId="{7C33F363-B24D-454A-BA14-FC3628FADA9A}" dt="2026-02-27T05:23:54.770" v="297" actId="21"/>
          <ac:picMkLst>
            <pc:docMk/>
            <pc:sldMk cId="0" sldId="256"/>
            <ac:picMk id="18" creationId="{378C02FA-495B-FA24-372B-845EA6099F61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25:39.206" v="337"/>
        <pc:sldMkLst>
          <pc:docMk/>
          <pc:sldMk cId="0" sldId="257"/>
        </pc:sldMkLst>
        <pc:spChg chg="add del">
          <ac:chgData name="M Sajjad, Dr. (GEO)" userId="dfe7f134-23b7-4936-8adc-ebbe2a09ad47" providerId="ADAL" clId="{7C33F363-B24D-454A-BA14-FC3628FADA9A}" dt="2026-02-27T05:23:57.201" v="298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2:49.525" v="143" actId="2711"/>
          <ac:spMkLst>
            <pc:docMk/>
            <pc:sldMk cId="0" sldId="257"/>
            <ac:spMk id="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2:49.525" v="143" actId="2711"/>
          <ac:spMkLst>
            <pc:docMk/>
            <pc:sldMk cId="0" sldId="257"/>
            <ac:spMk id="9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02:37.044" v="22"/>
          <ac:spMkLst>
            <pc:docMk/>
            <pc:sldMk cId="0" sldId="257"/>
            <ac:spMk id="11" creationId="{B602893A-4995-2B79-99BE-D937984944F4}"/>
          </ac:spMkLst>
        </pc:spChg>
        <pc:spChg chg="mod">
          <ac:chgData name="M Sajjad, Dr. (GEO)" userId="dfe7f134-23b7-4936-8adc-ebbe2a09ad47" providerId="ADAL" clId="{7C33F363-B24D-454A-BA14-FC3628FADA9A}" dt="2026-02-27T05:02:37.044" v="22"/>
          <ac:spMkLst>
            <pc:docMk/>
            <pc:sldMk cId="0" sldId="257"/>
            <ac:spMk id="12" creationId="{670AB4B5-0FE4-A73F-D809-1DFEA25D2A97}"/>
          </ac:spMkLst>
        </pc:spChg>
        <pc:spChg chg="mod">
          <ac:chgData name="M Sajjad, Dr. (GEO)" userId="dfe7f134-23b7-4936-8adc-ebbe2a09ad47" providerId="ADAL" clId="{7C33F363-B24D-454A-BA14-FC3628FADA9A}" dt="2026-02-27T05:02:37.044" v="22"/>
          <ac:spMkLst>
            <pc:docMk/>
            <pc:sldMk cId="0" sldId="257"/>
            <ac:spMk id="13" creationId="{AF3023BE-5D29-0E65-41E0-86DFAEDC6500}"/>
          </ac:spMkLst>
        </pc:spChg>
        <pc:spChg chg="mod">
          <ac:chgData name="M Sajjad, Dr. (GEO)" userId="dfe7f134-23b7-4936-8adc-ebbe2a09ad47" providerId="ADAL" clId="{7C33F363-B24D-454A-BA14-FC3628FADA9A}" dt="2026-02-27T05:02:37.044" v="22"/>
          <ac:spMkLst>
            <pc:docMk/>
            <pc:sldMk cId="0" sldId="257"/>
            <ac:spMk id="14" creationId="{8194960A-E8C5-64DE-4959-365543F623A8}"/>
          </ac:spMkLst>
        </pc:spChg>
        <pc:spChg chg="mod">
          <ac:chgData name="M Sajjad, Dr. (GEO)" userId="dfe7f134-23b7-4936-8adc-ebbe2a09ad47" providerId="ADAL" clId="{7C33F363-B24D-454A-BA14-FC3628FADA9A}" dt="2026-02-27T05:02:37.044" v="22"/>
          <ac:spMkLst>
            <pc:docMk/>
            <pc:sldMk cId="0" sldId="257"/>
            <ac:spMk id="15" creationId="{0BD23B7B-0297-6182-0052-E1B68A8A5917}"/>
          </ac:spMkLst>
        </pc:spChg>
        <pc:spChg chg="mod">
          <ac:chgData name="M Sajjad, Dr. (GEO)" userId="dfe7f134-23b7-4936-8adc-ebbe2a09ad47" providerId="ADAL" clId="{7C33F363-B24D-454A-BA14-FC3628FADA9A}" dt="2026-02-27T05:02:37.044" v="22"/>
          <ac:spMkLst>
            <pc:docMk/>
            <pc:sldMk cId="0" sldId="257"/>
            <ac:spMk id="16" creationId="{AEEDB087-6B27-3E28-BD76-75F5A547FF0F}"/>
          </ac:spMkLst>
        </pc:spChg>
        <pc:spChg chg="mod">
          <ac:chgData name="M Sajjad, Dr. (GEO)" userId="dfe7f134-23b7-4936-8adc-ebbe2a09ad47" providerId="ADAL" clId="{7C33F363-B24D-454A-BA14-FC3628FADA9A}" dt="2026-02-27T05:02:37.044" v="22"/>
          <ac:spMkLst>
            <pc:docMk/>
            <pc:sldMk cId="0" sldId="257"/>
            <ac:spMk id="17" creationId="{CA1DD0DF-6F37-88A7-2EE4-6A3517DD7733}"/>
          </ac:spMkLst>
        </pc:spChg>
        <pc:grpChg chg="add mod">
          <ac:chgData name="M Sajjad, Dr. (GEO)" userId="dfe7f134-23b7-4936-8adc-ebbe2a09ad47" providerId="ADAL" clId="{7C33F363-B24D-454A-BA14-FC3628FADA9A}" dt="2026-02-27T05:02:51.616" v="28" actId="1076"/>
          <ac:grpSpMkLst>
            <pc:docMk/>
            <pc:sldMk cId="0" sldId="257"/>
            <ac:grpSpMk id="10" creationId="{86872B6C-2C36-4CF4-466C-A916423DE808}"/>
          </ac:grpSpMkLst>
        </pc:grpChg>
        <pc:picChg chg="add del mod">
          <ac:chgData name="M Sajjad, Dr. (GEO)" userId="dfe7f134-23b7-4936-8adc-ebbe2a09ad47" providerId="ADAL" clId="{7C33F363-B24D-454A-BA14-FC3628FADA9A}" dt="2026-02-27T05:04:47.635" v="52" actId="1076"/>
          <ac:picMkLst>
            <pc:docMk/>
            <pc:sldMk cId="0" sldId="257"/>
            <ac:picMk id="18" creationId="{B9A3B90E-1492-EFA1-A603-9B0AE7129772}"/>
          </ac:picMkLst>
        </pc:picChg>
        <pc:picChg chg="add mod">
          <ac:chgData name="M Sajjad, Dr. (GEO)" userId="dfe7f134-23b7-4936-8adc-ebbe2a09ad47" providerId="ADAL" clId="{7C33F363-B24D-454A-BA14-FC3628FADA9A}" dt="2026-02-27T05:24:08.687" v="302" actId="1076"/>
          <ac:picMkLst>
            <pc:docMk/>
            <pc:sldMk cId="0" sldId="257"/>
            <ac:picMk id="19" creationId="{378C02FA-495B-FA24-372B-845EA6099F61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25:39.206" v="337"/>
        <pc:sldMkLst>
          <pc:docMk/>
          <pc:sldMk cId="0" sldId="258"/>
        </pc:sldMkLst>
        <pc:spChg chg="mod">
          <ac:chgData name="M Sajjad, Dr. (GEO)" userId="dfe7f134-23b7-4936-8adc-ebbe2a09ad47" providerId="ADAL" clId="{7C33F363-B24D-454A-BA14-FC3628FADA9A}" dt="2026-02-27T05:21:39.413" v="262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3:32.022" v="152" actId="113"/>
          <ac:spMkLst>
            <pc:docMk/>
            <pc:sldMk cId="0" sldId="258"/>
            <ac:spMk id="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3:32.022" v="152" actId="113"/>
          <ac:spMkLst>
            <pc:docMk/>
            <pc:sldMk cId="0" sldId="258"/>
            <ac:spMk id="5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2:09.034" v="270" actId="114"/>
          <ac:spMkLst>
            <pc:docMk/>
            <pc:sldMk cId="0" sldId="258"/>
            <ac:spMk id="6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2:27.834" v="278" actId="114"/>
          <ac:spMkLst>
            <pc:docMk/>
            <pc:sldMk cId="0" sldId="258"/>
            <ac:spMk id="7" creationId="{00000000-0000-0000-0000-000000000000}"/>
          </ac:spMkLst>
        </pc:spChg>
        <pc:spChg chg="del mod">
          <ac:chgData name="M Sajjad, Dr. (GEO)" userId="dfe7f134-23b7-4936-8adc-ebbe2a09ad47" providerId="ADAL" clId="{7C33F363-B24D-454A-BA14-FC3628FADA9A}" dt="2026-02-27T05:24:11.570" v="303" actId="478"/>
          <ac:spMkLst>
            <pc:docMk/>
            <pc:sldMk cId="0" sldId="258"/>
            <ac:spMk id="8" creationId="{00000000-0000-0000-0000-000000000000}"/>
          </ac:spMkLst>
        </pc:spChg>
        <pc:picChg chg="add mod">
          <ac:chgData name="M Sajjad, Dr. (GEO)" userId="dfe7f134-23b7-4936-8adc-ebbe2a09ad47" providerId="ADAL" clId="{7C33F363-B24D-454A-BA14-FC3628FADA9A}" dt="2026-02-27T05:24:18.928" v="307" actId="14100"/>
          <ac:picMkLst>
            <pc:docMk/>
            <pc:sldMk cId="0" sldId="258"/>
            <ac:picMk id="9" creationId="{3EC20332-BA78-E3CA-01C2-A6B62BF3B271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26:26.172" v="340" actId="404"/>
        <pc:sldMkLst>
          <pc:docMk/>
          <pc:sldMk cId="0" sldId="259"/>
        </pc:sldMkLst>
        <pc:spChg chg="mod">
          <ac:chgData name="M Sajjad, Dr. (GEO)" userId="dfe7f134-23b7-4936-8adc-ebbe2a09ad47" providerId="ADAL" clId="{7C33F363-B24D-454A-BA14-FC3628FADA9A}" dt="2026-02-27T05:05:16.307" v="57" actId="1582"/>
          <ac:spMkLst>
            <pc:docMk/>
            <pc:sldMk cId="0" sldId="259"/>
            <ac:spMk id="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05:16.307" v="57" actId="1582"/>
          <ac:spMkLst>
            <pc:docMk/>
            <pc:sldMk cId="0" sldId="259"/>
            <ac:spMk id="5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05:16.307" v="57" actId="1582"/>
          <ac:spMkLst>
            <pc:docMk/>
            <pc:sldMk cId="0" sldId="259"/>
            <ac:spMk id="7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05:16.307" v="57" actId="1582"/>
          <ac:spMkLst>
            <pc:docMk/>
            <pc:sldMk cId="0" sldId="259"/>
            <ac:spMk id="9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6:26.172" v="340" actId="404"/>
          <ac:spMkLst>
            <pc:docMk/>
            <pc:sldMk cId="0" sldId="259"/>
            <ac:spMk id="10" creationId="{00000000-0000-0000-0000-000000000000}"/>
          </ac:spMkLst>
        </pc:spChg>
        <pc:spChg chg="del">
          <ac:chgData name="M Sajjad, Dr. (GEO)" userId="dfe7f134-23b7-4936-8adc-ebbe2a09ad47" providerId="ADAL" clId="{7C33F363-B24D-454A-BA14-FC3628FADA9A}" dt="2026-02-27T05:24:23.924" v="308" actId="47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3:43.656" v="153" actId="271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3:43.656" v="153" actId="2711"/>
          <ac:spMkLst>
            <pc:docMk/>
            <pc:sldMk cId="0" sldId="259"/>
            <ac:spMk id="1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3:43.656" v="153" actId="2711"/>
          <ac:spMkLst>
            <pc:docMk/>
            <pc:sldMk cId="0" sldId="259"/>
            <ac:spMk id="1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3:43.656" v="153" actId="2711"/>
          <ac:spMkLst>
            <pc:docMk/>
            <pc:sldMk cId="0" sldId="259"/>
            <ac:spMk id="15" creationId="{00000000-0000-0000-0000-000000000000}"/>
          </ac:spMkLst>
        </pc:spChg>
        <pc:grpChg chg="mod">
          <ac:chgData name="M Sajjad, Dr. (GEO)" userId="dfe7f134-23b7-4936-8adc-ebbe2a09ad47" providerId="ADAL" clId="{7C33F363-B24D-454A-BA14-FC3628FADA9A}" dt="2026-02-27T05:05:18.507" v="58" actId="14861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05:18.507" v="58" actId="14861"/>
          <ac:grpSpMkLst>
            <pc:docMk/>
            <pc:sldMk cId="0" sldId="259"/>
            <ac:grpSpMk id="4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05:18.507" v="58" actId="14861"/>
          <ac:grpSpMkLst>
            <pc:docMk/>
            <pc:sldMk cId="0" sldId="259"/>
            <ac:grpSpMk id="6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05:18.507" v="58" actId="14861"/>
          <ac:grpSpMkLst>
            <pc:docMk/>
            <pc:sldMk cId="0" sldId="259"/>
            <ac:grpSpMk id="8" creationId="{00000000-0000-0000-0000-000000000000}"/>
          </ac:grpSpMkLst>
        </pc:grpChg>
        <pc:picChg chg="add mod">
          <ac:chgData name="M Sajjad, Dr. (GEO)" userId="dfe7f134-23b7-4936-8adc-ebbe2a09ad47" providerId="ADAL" clId="{7C33F363-B24D-454A-BA14-FC3628FADA9A}" dt="2026-02-27T05:24:24.419" v="309"/>
          <ac:picMkLst>
            <pc:docMk/>
            <pc:sldMk cId="0" sldId="259"/>
            <ac:picMk id="16" creationId="{B3245C9A-6066-1970-C4E4-DCA20EA4160E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25:39.206" v="337"/>
        <pc:sldMkLst>
          <pc:docMk/>
          <pc:sldMk cId="0" sldId="260"/>
        </pc:sldMkLst>
        <pc:spChg chg="mod">
          <ac:chgData name="M Sajjad, Dr. (GEO)" userId="dfe7f134-23b7-4936-8adc-ebbe2a09ad47" providerId="ADAL" clId="{7C33F363-B24D-454A-BA14-FC3628FADA9A}" dt="2026-02-27T05:13:54.645" v="154" actId="2711"/>
          <ac:spMkLst>
            <pc:docMk/>
            <pc:sldMk cId="0" sldId="260"/>
            <ac:spMk id="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4:05.696" v="155" actId="2711"/>
          <ac:spMkLst>
            <pc:docMk/>
            <pc:sldMk cId="0" sldId="260"/>
            <ac:spMk id="6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3:54.645" v="154" actId="2711"/>
          <ac:spMkLst>
            <pc:docMk/>
            <pc:sldMk cId="0" sldId="260"/>
            <ac:spMk id="7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4:05.696" v="155" actId="2711"/>
          <ac:spMkLst>
            <pc:docMk/>
            <pc:sldMk cId="0" sldId="260"/>
            <ac:spMk id="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3:54.645" v="154" actId="2711"/>
          <ac:spMkLst>
            <pc:docMk/>
            <pc:sldMk cId="0" sldId="260"/>
            <ac:spMk id="9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4:05.696" v="155" actId="2711"/>
          <ac:spMkLst>
            <pc:docMk/>
            <pc:sldMk cId="0" sldId="260"/>
            <ac:spMk id="10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13:54.645" v="154" actId="2711"/>
          <ac:spMkLst>
            <pc:docMk/>
            <pc:sldMk cId="0" sldId="260"/>
            <ac:spMk id="11" creationId="{00000000-0000-0000-0000-000000000000}"/>
          </ac:spMkLst>
        </pc:spChg>
        <pc:spChg chg="del">
          <ac:chgData name="M Sajjad, Dr. (GEO)" userId="dfe7f134-23b7-4936-8adc-ebbe2a09ad47" providerId="ADAL" clId="{7C33F363-B24D-454A-BA14-FC3628FADA9A}" dt="2026-02-27T05:24:26.982" v="310" actId="478"/>
          <ac:spMkLst>
            <pc:docMk/>
            <pc:sldMk cId="0" sldId="260"/>
            <ac:spMk id="12" creationId="{00000000-0000-0000-0000-000000000000}"/>
          </ac:spMkLst>
        </pc:spChg>
        <pc:picChg chg="add mod">
          <ac:chgData name="M Sajjad, Dr. (GEO)" userId="dfe7f134-23b7-4936-8adc-ebbe2a09ad47" providerId="ADAL" clId="{7C33F363-B24D-454A-BA14-FC3628FADA9A}" dt="2026-02-27T05:24:27.595" v="311"/>
          <ac:picMkLst>
            <pc:docMk/>
            <pc:sldMk cId="0" sldId="260"/>
            <ac:picMk id="13" creationId="{9224CA90-00AB-52B4-B9BB-00DF23FF5042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34:00.691" v="401" actId="555"/>
        <pc:sldMkLst>
          <pc:docMk/>
          <pc:sldMk cId="0" sldId="261"/>
        </pc:sldMkLst>
        <pc:spChg chg="mod">
          <ac:chgData name="M Sajjad, Dr. (GEO)" userId="dfe7f134-23b7-4936-8adc-ebbe2a09ad47" providerId="ADAL" clId="{7C33F363-B24D-454A-BA14-FC3628FADA9A}" dt="2026-02-27T05:26:38.990" v="342" actId="14100"/>
          <ac:spMkLst>
            <pc:docMk/>
            <pc:sldMk cId="0" sldId="261"/>
            <ac:spMk id="17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4:00.691" v="401" actId="555"/>
          <ac:spMkLst>
            <pc:docMk/>
            <pc:sldMk cId="0" sldId="261"/>
            <ac:spMk id="1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4:00.691" v="401" actId="555"/>
          <ac:spMkLst>
            <pc:docMk/>
            <pc:sldMk cId="0" sldId="261"/>
            <ac:spMk id="19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4:00.691" v="401" actId="555"/>
          <ac:spMkLst>
            <pc:docMk/>
            <pc:sldMk cId="0" sldId="261"/>
            <ac:spMk id="20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4:00.691" v="401" actId="555"/>
          <ac:spMkLst>
            <pc:docMk/>
            <pc:sldMk cId="0" sldId="261"/>
            <ac:spMk id="21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4:00.691" v="401" actId="555"/>
          <ac:spMkLst>
            <pc:docMk/>
            <pc:sldMk cId="0" sldId="261"/>
            <ac:spMk id="2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2:22.253" v="383" actId="113"/>
          <ac:spMkLst>
            <pc:docMk/>
            <pc:sldMk cId="0" sldId="261"/>
            <ac:spMk id="2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2:22.253" v="383" actId="113"/>
          <ac:spMkLst>
            <pc:docMk/>
            <pc:sldMk cId="0" sldId="261"/>
            <ac:spMk id="2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2:22.253" v="383" actId="113"/>
          <ac:spMkLst>
            <pc:docMk/>
            <pc:sldMk cId="0" sldId="261"/>
            <ac:spMk id="25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2:22.253" v="383" actId="113"/>
          <ac:spMkLst>
            <pc:docMk/>
            <pc:sldMk cId="0" sldId="261"/>
            <ac:spMk id="26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2:22.253" v="383" actId="113"/>
          <ac:spMkLst>
            <pc:docMk/>
            <pc:sldMk cId="0" sldId="261"/>
            <ac:spMk id="27" creationId="{00000000-0000-0000-0000-000000000000}"/>
          </ac:spMkLst>
        </pc:spChg>
        <pc:spChg chg="del">
          <ac:chgData name="M Sajjad, Dr. (GEO)" userId="dfe7f134-23b7-4936-8adc-ebbe2a09ad47" providerId="ADAL" clId="{7C33F363-B24D-454A-BA14-FC3628FADA9A}" dt="2026-02-27T05:24:29.942" v="312" actId="478"/>
          <ac:spMkLst>
            <pc:docMk/>
            <pc:sldMk cId="0" sldId="261"/>
            <ac:spMk id="28" creationId="{00000000-0000-0000-0000-000000000000}"/>
          </ac:spMkLst>
        </pc:spChg>
        <pc:grpChg chg="mod">
          <ac:chgData name="M Sajjad, Dr. (GEO)" userId="dfe7f134-23b7-4936-8adc-ebbe2a09ad47" providerId="ADAL" clId="{7C33F363-B24D-454A-BA14-FC3628FADA9A}" dt="2026-02-27T05:05:41.530" v="61" actId="14861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05:41.530" v="61" actId="14861"/>
          <ac:grpSpMkLst>
            <pc:docMk/>
            <pc:sldMk cId="0" sldId="261"/>
            <ac:grpSpMk id="5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05:41.530" v="61" actId="14861"/>
          <ac:grpSpMkLst>
            <pc:docMk/>
            <pc:sldMk cId="0" sldId="261"/>
            <ac:grpSpMk id="8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05:41.530" v="61" actId="14861"/>
          <ac:grpSpMkLst>
            <pc:docMk/>
            <pc:sldMk cId="0" sldId="261"/>
            <ac:grpSpMk id="11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05:41.530" v="61" actId="14861"/>
          <ac:grpSpMkLst>
            <pc:docMk/>
            <pc:sldMk cId="0" sldId="261"/>
            <ac:grpSpMk id="14" creationId="{00000000-0000-0000-0000-000000000000}"/>
          </ac:grpSpMkLst>
        </pc:grpChg>
        <pc:picChg chg="add mod">
          <ac:chgData name="M Sajjad, Dr. (GEO)" userId="dfe7f134-23b7-4936-8adc-ebbe2a09ad47" providerId="ADAL" clId="{7C33F363-B24D-454A-BA14-FC3628FADA9A}" dt="2026-02-27T05:24:30.327" v="313"/>
          <ac:picMkLst>
            <pc:docMk/>
            <pc:sldMk cId="0" sldId="261"/>
            <ac:picMk id="29" creationId="{AD61AF7F-E001-8840-5567-964ED42201BE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27:05.181" v="344" actId="1076"/>
        <pc:sldMkLst>
          <pc:docMk/>
          <pc:sldMk cId="0" sldId="262"/>
        </pc:sldMkLst>
        <pc:spChg chg="del">
          <ac:chgData name="M Sajjad, Dr. (GEO)" userId="dfe7f134-23b7-4936-8adc-ebbe2a09ad47" providerId="ADAL" clId="{7C33F363-B24D-454A-BA14-FC3628FADA9A}" dt="2026-02-27T05:06:04.151" v="63" actId="478"/>
          <ac:spMkLst>
            <pc:docMk/>
            <pc:sldMk cId="0" sldId="262"/>
            <ac:spMk id="5" creationId="{00000000-0000-0000-0000-000000000000}"/>
          </ac:spMkLst>
        </pc:spChg>
        <pc:spChg chg="add mod">
          <ac:chgData name="M Sajjad, Dr. (GEO)" userId="dfe7f134-23b7-4936-8adc-ebbe2a09ad47" providerId="ADAL" clId="{7C33F363-B24D-454A-BA14-FC3628FADA9A}" dt="2026-02-27T05:27:05.181" v="344" actId="1076"/>
          <ac:spMkLst>
            <pc:docMk/>
            <pc:sldMk cId="0" sldId="262"/>
            <ac:spMk id="6" creationId="{64B2A9EF-BDEB-5D81-19F0-C7C3A2ECDDE9}"/>
          </ac:spMkLst>
        </pc:spChg>
        <pc:spChg chg="mod">
          <ac:chgData name="M Sajjad, Dr. (GEO)" userId="dfe7f134-23b7-4936-8adc-ebbe2a09ad47" providerId="ADAL" clId="{7C33F363-B24D-454A-BA14-FC3628FADA9A}" dt="2026-02-27T05:27:05.181" v="344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7:05.181" v="344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7:05.181" v="344" actId="1076"/>
          <ac:spMkLst>
            <pc:docMk/>
            <pc:sldMk cId="0" sldId="262"/>
            <ac:spMk id="16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6:48.145" v="343" actId="2711"/>
          <ac:spMkLst>
            <pc:docMk/>
            <pc:sldMk cId="0" sldId="262"/>
            <ac:spMk id="2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7:05.181" v="344" actId="1076"/>
          <ac:spMkLst>
            <pc:docMk/>
            <pc:sldMk cId="0" sldId="262"/>
            <ac:spMk id="2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7:05.181" v="344" actId="1076"/>
          <ac:spMkLst>
            <pc:docMk/>
            <pc:sldMk cId="0" sldId="262"/>
            <ac:spMk id="25" creationId="{00000000-0000-0000-0000-000000000000}"/>
          </ac:spMkLst>
        </pc:spChg>
        <pc:spChg chg="del mod">
          <ac:chgData name="M Sajjad, Dr. (GEO)" userId="dfe7f134-23b7-4936-8adc-ebbe2a09ad47" providerId="ADAL" clId="{7C33F363-B24D-454A-BA14-FC3628FADA9A}" dt="2026-02-27T05:07:46.981" v="91"/>
          <ac:spMkLst>
            <pc:docMk/>
            <pc:sldMk cId="0" sldId="262"/>
            <ac:spMk id="26" creationId="{00000000-0000-0000-0000-000000000000}"/>
          </ac:spMkLst>
        </pc:spChg>
        <pc:spChg chg="del">
          <ac:chgData name="M Sajjad, Dr. (GEO)" userId="dfe7f134-23b7-4936-8adc-ebbe2a09ad47" providerId="ADAL" clId="{7C33F363-B24D-454A-BA14-FC3628FADA9A}" dt="2026-02-27T05:24:34.147" v="314" actId="478"/>
          <ac:spMkLst>
            <pc:docMk/>
            <pc:sldMk cId="0" sldId="262"/>
            <ac:spMk id="30" creationId="{EB329237-9373-4EEE-5571-67F8DE262DB7}"/>
          </ac:spMkLst>
        </pc:spChg>
        <pc:grpChg chg="del">
          <ac:chgData name="M Sajjad, Dr. (GEO)" userId="dfe7f134-23b7-4936-8adc-ebbe2a09ad47" providerId="ADAL" clId="{7C33F363-B24D-454A-BA14-FC3628FADA9A}" dt="2026-02-27T05:06:06.198" v="64" actId="478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27:05.181" v="344" actId="1076"/>
          <ac:grpSpMkLst>
            <pc:docMk/>
            <pc:sldMk cId="0" sldId="262"/>
            <ac:grpSpMk id="9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27:05.181" v="344" actId="1076"/>
          <ac:grpSpMkLst>
            <pc:docMk/>
            <pc:sldMk cId="0" sldId="262"/>
            <ac:grpSpMk id="13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27:05.181" v="344" actId="1076"/>
          <ac:grpSpMkLst>
            <pc:docMk/>
            <pc:sldMk cId="0" sldId="262"/>
            <ac:grpSpMk id="17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05:57.594" v="62" actId="14861"/>
          <ac:grpSpMkLst>
            <pc:docMk/>
            <pc:sldMk cId="0" sldId="262"/>
            <ac:grpSpMk id="20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27:05.181" v="344" actId="1076"/>
          <ac:grpSpMkLst>
            <pc:docMk/>
            <pc:sldMk cId="0" sldId="262"/>
            <ac:grpSpMk id="27" creationId="{00000000-0000-0000-0000-000000000000}"/>
          </ac:grpSpMkLst>
        </pc:grpChg>
        <pc:picChg chg="add mod">
          <ac:chgData name="M Sajjad, Dr. (GEO)" userId="dfe7f134-23b7-4936-8adc-ebbe2a09ad47" providerId="ADAL" clId="{7C33F363-B24D-454A-BA14-FC3628FADA9A}" dt="2026-02-27T05:24:34.647" v="315"/>
          <ac:picMkLst>
            <pc:docMk/>
            <pc:sldMk cId="0" sldId="262"/>
            <ac:picMk id="7" creationId="{34F2ACE2-D1B2-61EC-A545-F4731AEC594E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35:23.100" v="410" actId="14100"/>
        <pc:sldMkLst>
          <pc:docMk/>
          <pc:sldMk cId="0" sldId="263"/>
        </pc:sldMkLst>
        <pc:spChg chg="mod">
          <ac:chgData name="M Sajjad, Dr. (GEO)" userId="dfe7f134-23b7-4936-8adc-ebbe2a09ad47" providerId="ADAL" clId="{7C33F363-B24D-454A-BA14-FC3628FADA9A}" dt="2026-02-27T05:00:15.868" v="3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19.141" v="409" actId="14100"/>
          <ac:spMkLst>
            <pc:docMk/>
            <pc:sldMk cId="0" sldId="263"/>
            <ac:spMk id="1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01.975" v="405" actId="255"/>
          <ac:spMkLst>
            <pc:docMk/>
            <pc:sldMk cId="0" sldId="263"/>
            <ac:spMk id="1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01.975" v="405" actId="255"/>
          <ac:spMkLst>
            <pc:docMk/>
            <pc:sldMk cId="0" sldId="263"/>
            <ac:spMk id="15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01.975" v="405" actId="255"/>
          <ac:spMkLst>
            <pc:docMk/>
            <pc:sldMk cId="0" sldId="263"/>
            <ac:spMk id="16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23.100" v="410" actId="14100"/>
          <ac:spMkLst>
            <pc:docMk/>
            <pc:sldMk cId="0" sldId="263"/>
            <ac:spMk id="17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01.975" v="405" actId="255"/>
          <ac:spMkLst>
            <pc:docMk/>
            <pc:sldMk cId="0" sldId="263"/>
            <ac:spMk id="1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01.975" v="405" actId="255"/>
          <ac:spMkLst>
            <pc:docMk/>
            <pc:sldMk cId="0" sldId="263"/>
            <ac:spMk id="19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10.323" v="406" actId="14100"/>
          <ac:spMkLst>
            <pc:docMk/>
            <pc:sldMk cId="0" sldId="263"/>
            <ac:spMk id="20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12.993" v="407" actId="14100"/>
          <ac:spMkLst>
            <pc:docMk/>
            <pc:sldMk cId="0" sldId="263"/>
            <ac:spMk id="2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01.975" v="405" actId="255"/>
          <ac:spMkLst>
            <pc:docMk/>
            <pc:sldMk cId="0" sldId="263"/>
            <ac:spMk id="2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15.786" v="408" actId="14100"/>
          <ac:spMkLst>
            <pc:docMk/>
            <pc:sldMk cId="0" sldId="263"/>
            <ac:spMk id="26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5:01.975" v="405" actId="255"/>
          <ac:spMkLst>
            <pc:docMk/>
            <pc:sldMk cId="0" sldId="263"/>
            <ac:spMk id="27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7:11.554" v="345" actId="2711"/>
          <ac:spMkLst>
            <pc:docMk/>
            <pc:sldMk cId="0" sldId="263"/>
            <ac:spMk id="39" creationId="{00000000-0000-0000-0000-000000000000}"/>
          </ac:spMkLst>
        </pc:spChg>
        <pc:spChg chg="del">
          <ac:chgData name="M Sajjad, Dr. (GEO)" userId="dfe7f134-23b7-4936-8adc-ebbe2a09ad47" providerId="ADAL" clId="{7C33F363-B24D-454A-BA14-FC3628FADA9A}" dt="2026-02-27T05:24:42.198" v="316" actId="478"/>
          <ac:spMkLst>
            <pc:docMk/>
            <pc:sldMk cId="0" sldId="263"/>
            <ac:spMk id="40" creationId="{00000000-0000-0000-0000-000000000000}"/>
          </ac:spMkLst>
        </pc:spChg>
        <pc:picChg chg="add mod">
          <ac:chgData name="M Sajjad, Dr. (GEO)" userId="dfe7f134-23b7-4936-8adc-ebbe2a09ad47" providerId="ADAL" clId="{7C33F363-B24D-454A-BA14-FC3628FADA9A}" dt="2026-02-27T05:24:42.520" v="317"/>
          <ac:picMkLst>
            <pc:docMk/>
            <pc:sldMk cId="0" sldId="263"/>
            <ac:picMk id="41" creationId="{C87F328D-86AA-6DC9-A68B-CD4BFD2D8292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43:19.564" v="508" actId="1076"/>
        <pc:sldMkLst>
          <pc:docMk/>
          <pc:sldMk cId="0" sldId="264"/>
        </pc:sldMkLst>
        <pc:spChg chg="mod">
          <ac:chgData name="M Sajjad, Dr. (GEO)" userId="dfe7f134-23b7-4936-8adc-ebbe2a09ad47" providerId="ADAL" clId="{7C33F363-B24D-454A-BA14-FC3628FADA9A}" dt="2026-02-27T05:43:10.254" v="507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0.254" v="507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9.564" v="508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9.564" v="508" actId="1076"/>
          <ac:spMkLst>
            <pc:docMk/>
            <pc:sldMk cId="0" sldId="264"/>
            <ac:spMk id="5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9.564" v="508" actId="1076"/>
          <ac:spMkLst>
            <pc:docMk/>
            <pc:sldMk cId="0" sldId="264"/>
            <ac:spMk id="6" creationId="{00000000-0000-0000-0000-000000000000}"/>
          </ac:spMkLst>
        </pc:spChg>
        <pc:spChg chg="del">
          <ac:chgData name="M Sajjad, Dr. (GEO)" userId="dfe7f134-23b7-4936-8adc-ebbe2a09ad47" providerId="ADAL" clId="{7C33F363-B24D-454A-BA14-FC3628FADA9A}" dt="2026-02-27T05:24:46.695" v="318" actId="478"/>
          <ac:spMkLst>
            <pc:docMk/>
            <pc:sldMk cId="0" sldId="264"/>
            <ac:spMk id="7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0.254" v="507" actId="1076"/>
          <ac:spMkLst>
            <pc:docMk/>
            <pc:sldMk cId="0" sldId="264"/>
            <ac:spMk id="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7:17.631" v="346" actId="2711"/>
          <ac:spMkLst>
            <pc:docMk/>
            <pc:sldMk cId="0" sldId="264"/>
            <ac:spMk id="9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0.254" v="507" actId="107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0.254" v="507" actId="107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9.564" v="508" actId="1076"/>
          <ac:spMkLst>
            <pc:docMk/>
            <pc:sldMk cId="0" sldId="264"/>
            <ac:spMk id="12" creationId="{00000000-0000-0000-0000-000000000000}"/>
          </ac:spMkLst>
        </pc:spChg>
        <pc:spChg chg="del mod">
          <ac:chgData name="M Sajjad, Dr. (GEO)" userId="dfe7f134-23b7-4936-8adc-ebbe2a09ad47" providerId="ADAL" clId="{7C33F363-B24D-454A-BA14-FC3628FADA9A}" dt="2026-02-27T05:37:48.917" v="430" actId="478"/>
          <ac:spMkLst>
            <pc:docMk/>
            <pc:sldMk cId="0" sldId="264"/>
            <ac:spMk id="1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9.564" v="508" actId="1076"/>
          <ac:spMkLst>
            <pc:docMk/>
            <pc:sldMk cId="0" sldId="264"/>
            <ac:spMk id="14" creationId="{00000000-0000-0000-0000-000000000000}"/>
          </ac:spMkLst>
        </pc:spChg>
        <pc:spChg chg="del mod">
          <ac:chgData name="M Sajjad, Dr. (GEO)" userId="dfe7f134-23b7-4936-8adc-ebbe2a09ad47" providerId="ADAL" clId="{7C33F363-B24D-454A-BA14-FC3628FADA9A}" dt="2026-02-27T05:37:58.947" v="435" actId="478"/>
          <ac:spMkLst>
            <pc:docMk/>
            <pc:sldMk cId="0" sldId="264"/>
            <ac:spMk id="15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9.564" v="508" actId="1076"/>
          <ac:spMkLst>
            <pc:docMk/>
            <pc:sldMk cId="0" sldId="264"/>
            <ac:spMk id="16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10.254" v="507" actId="1076"/>
          <ac:spMkLst>
            <pc:docMk/>
            <pc:sldMk cId="0" sldId="264"/>
            <ac:spMk id="17" creationId="{00000000-0000-0000-0000-000000000000}"/>
          </ac:spMkLst>
        </pc:spChg>
        <pc:spChg chg="del mod">
          <ac:chgData name="M Sajjad, Dr. (GEO)" userId="dfe7f134-23b7-4936-8adc-ebbe2a09ad47" providerId="ADAL" clId="{7C33F363-B24D-454A-BA14-FC3628FADA9A}" dt="2026-02-27T05:38:52.570" v="464" actId="478"/>
          <ac:spMkLst>
            <pc:docMk/>
            <pc:sldMk cId="0" sldId="264"/>
            <ac:spMk id="18" creationId="{00000000-0000-0000-0000-000000000000}"/>
          </ac:spMkLst>
        </pc:spChg>
        <pc:spChg chg="add mod">
          <ac:chgData name="M Sajjad, Dr. (GEO)" userId="dfe7f134-23b7-4936-8adc-ebbe2a09ad47" providerId="ADAL" clId="{7C33F363-B24D-454A-BA14-FC3628FADA9A}" dt="2026-02-27T05:41:48.362" v="487" actId="571"/>
          <ac:spMkLst>
            <pc:docMk/>
            <pc:sldMk cId="0" sldId="264"/>
            <ac:spMk id="20" creationId="{58221CAD-8B94-6276-567F-3A71C3798901}"/>
          </ac:spMkLst>
        </pc:spChg>
        <pc:picChg chg="add mod">
          <ac:chgData name="M Sajjad, Dr. (GEO)" userId="dfe7f134-23b7-4936-8adc-ebbe2a09ad47" providerId="ADAL" clId="{7C33F363-B24D-454A-BA14-FC3628FADA9A}" dt="2026-02-27T05:24:47.112" v="319"/>
          <ac:picMkLst>
            <pc:docMk/>
            <pc:sldMk cId="0" sldId="264"/>
            <ac:picMk id="19" creationId="{B9E05382-78C4-62A7-EC44-9EC796CB3B2B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44:55.706" v="529" actId="2710"/>
        <pc:sldMkLst>
          <pc:docMk/>
          <pc:sldMk cId="0" sldId="265"/>
        </pc:sldMkLst>
        <pc:spChg chg="del">
          <ac:chgData name="M Sajjad, Dr. (GEO)" userId="dfe7f134-23b7-4936-8adc-ebbe2a09ad47" providerId="ADAL" clId="{7C33F363-B24D-454A-BA14-FC3628FADA9A}" dt="2026-02-27T05:24:50.039" v="320" actId="478"/>
          <ac:spMkLst>
            <pc:docMk/>
            <pc:sldMk cId="0" sldId="265"/>
            <ac:spMk id="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43.915" v="510" actId="1076"/>
          <ac:spMkLst>
            <pc:docMk/>
            <pc:sldMk cId="0" sldId="265"/>
            <ac:spMk id="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39.005" v="509" actId="2711"/>
          <ac:spMkLst>
            <pc:docMk/>
            <pc:sldMk cId="0" sldId="265"/>
            <ac:spMk id="9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4:55.706" v="529" actId="2710"/>
          <ac:spMkLst>
            <pc:docMk/>
            <pc:sldMk cId="0" sldId="265"/>
            <ac:spMk id="10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39.005" v="509" actId="271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4:55.706" v="529" actId="2710"/>
          <ac:spMkLst>
            <pc:docMk/>
            <pc:sldMk cId="0" sldId="265"/>
            <ac:spMk id="1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3:39.005" v="509" actId="2711"/>
          <ac:spMkLst>
            <pc:docMk/>
            <pc:sldMk cId="0" sldId="265"/>
            <ac:spMk id="13" creationId="{00000000-0000-0000-0000-000000000000}"/>
          </ac:spMkLst>
        </pc:spChg>
        <pc:spChg chg="del mod">
          <ac:chgData name="M Sajjad, Dr. (GEO)" userId="dfe7f134-23b7-4936-8adc-ebbe2a09ad47" providerId="ADAL" clId="{7C33F363-B24D-454A-BA14-FC3628FADA9A}" dt="2026-02-27T05:44:12.193" v="514" actId="478"/>
          <ac:spMkLst>
            <pc:docMk/>
            <pc:sldMk cId="0" sldId="265"/>
            <ac:spMk id="14" creationId="{00000000-0000-0000-0000-000000000000}"/>
          </ac:spMkLst>
        </pc:spChg>
        <pc:spChg chg="del mod">
          <ac:chgData name="M Sajjad, Dr. (GEO)" userId="dfe7f134-23b7-4936-8adc-ebbe2a09ad47" providerId="ADAL" clId="{7C33F363-B24D-454A-BA14-FC3628FADA9A}" dt="2026-02-27T05:44:25.489" v="520" actId="478"/>
          <ac:spMkLst>
            <pc:docMk/>
            <pc:sldMk cId="0" sldId="265"/>
            <ac:spMk id="15" creationId="{00000000-0000-0000-0000-000000000000}"/>
          </ac:spMkLst>
        </pc:spChg>
        <pc:picChg chg="add mod">
          <ac:chgData name="M Sajjad, Dr. (GEO)" userId="dfe7f134-23b7-4936-8adc-ebbe2a09ad47" providerId="ADAL" clId="{7C33F363-B24D-454A-BA14-FC3628FADA9A}" dt="2026-02-27T05:24:50.575" v="321"/>
          <ac:picMkLst>
            <pc:docMk/>
            <pc:sldMk cId="0" sldId="265"/>
            <ac:picMk id="16" creationId="{6BF2D511-08F4-E363-B54B-EA017AAE6055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45:29.572" v="530" actId="20577"/>
        <pc:sldMkLst>
          <pc:docMk/>
          <pc:sldMk cId="0" sldId="266"/>
        </pc:sldMkLst>
        <pc:spChg chg="mod">
          <ac:chgData name="M Sajjad, Dr. (GEO)" userId="dfe7f134-23b7-4936-8adc-ebbe2a09ad47" providerId="ADAL" clId="{7C33F363-B24D-454A-BA14-FC3628FADA9A}" dt="2026-02-27T05:27:35.844" v="348" actId="2711"/>
          <ac:spMkLst>
            <pc:docMk/>
            <pc:sldMk cId="0" sldId="266"/>
            <ac:spMk id="4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7:35.844" v="348" actId="2711"/>
          <ac:spMkLst>
            <pc:docMk/>
            <pc:sldMk cId="0" sldId="266"/>
            <ac:spMk id="45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7:35.844" v="348" actId="2711"/>
          <ac:spMkLst>
            <pc:docMk/>
            <pc:sldMk cId="0" sldId="266"/>
            <ac:spMk id="46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5:29.572" v="530" actId="20577"/>
          <ac:spMkLst>
            <pc:docMk/>
            <pc:sldMk cId="0" sldId="266"/>
            <ac:spMk id="47" creationId="{00000000-0000-0000-0000-000000000000}"/>
          </ac:spMkLst>
        </pc:spChg>
        <pc:spChg chg="del">
          <ac:chgData name="M Sajjad, Dr. (GEO)" userId="dfe7f134-23b7-4936-8adc-ebbe2a09ad47" providerId="ADAL" clId="{7C33F363-B24D-454A-BA14-FC3628FADA9A}" dt="2026-02-27T05:24:56.054" v="322" actId="478"/>
          <ac:spMkLst>
            <pc:docMk/>
            <pc:sldMk cId="0" sldId="266"/>
            <ac:spMk id="48" creationId="{00000000-0000-0000-0000-000000000000}"/>
          </ac:spMkLst>
        </pc:spChg>
        <pc:grpChg chg="mod">
          <ac:chgData name="M Sajjad, Dr. (GEO)" userId="dfe7f134-23b7-4936-8adc-ebbe2a09ad47" providerId="ADAL" clId="{7C33F363-B24D-454A-BA14-FC3628FADA9A}" dt="2026-02-27T05:14:38.404" v="160" actId="1076"/>
          <ac:grpSpMkLst>
            <pc:docMk/>
            <pc:sldMk cId="0" sldId="266"/>
            <ac:grpSpMk id="2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14:36.402" v="158" actId="164"/>
          <ac:grpSpMkLst>
            <pc:docMk/>
            <pc:sldMk cId="0" sldId="266"/>
            <ac:grpSpMk id="12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14:39.924" v="162" actId="1076"/>
          <ac:grpSpMkLst>
            <pc:docMk/>
            <pc:sldMk cId="0" sldId="266"/>
            <ac:grpSpMk id="22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14:36.402" v="158" actId="164"/>
          <ac:grpSpMkLst>
            <pc:docMk/>
            <pc:sldMk cId="0" sldId="266"/>
            <ac:grpSpMk id="41" creationId="{00000000-0000-0000-0000-000000000000}"/>
          </ac:grpSpMkLst>
        </pc:grpChg>
        <pc:grpChg chg="add mod">
          <ac:chgData name="M Sajjad, Dr. (GEO)" userId="dfe7f134-23b7-4936-8adc-ebbe2a09ad47" providerId="ADAL" clId="{7C33F363-B24D-454A-BA14-FC3628FADA9A}" dt="2026-02-27T05:14:36.402" v="158" actId="164"/>
          <ac:grpSpMkLst>
            <pc:docMk/>
            <pc:sldMk cId="0" sldId="266"/>
            <ac:grpSpMk id="49" creationId="{6694C8EA-FA97-E0E7-8EE6-DCA0DCD52EF6}"/>
          </ac:grpSpMkLst>
        </pc:grpChg>
        <pc:picChg chg="add mod">
          <ac:chgData name="M Sajjad, Dr. (GEO)" userId="dfe7f134-23b7-4936-8adc-ebbe2a09ad47" providerId="ADAL" clId="{7C33F363-B24D-454A-BA14-FC3628FADA9A}" dt="2026-02-27T05:24:56.828" v="323"/>
          <ac:picMkLst>
            <pc:docMk/>
            <pc:sldMk cId="0" sldId="266"/>
            <ac:picMk id="50" creationId="{3901FCC8-501C-B9EF-FBFC-F4BA94EE396B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46:21.395" v="538" actId="255"/>
        <pc:sldMkLst>
          <pc:docMk/>
          <pc:sldMk cId="0" sldId="267"/>
        </pc:sldMkLst>
        <pc:spChg chg="del mod">
          <ac:chgData name="M Sajjad, Dr. (GEO)" userId="dfe7f134-23b7-4936-8adc-ebbe2a09ad47" providerId="ADAL" clId="{7C33F363-B24D-454A-BA14-FC3628FADA9A}" dt="2026-02-27T05:15:26.099" v="171"/>
          <ac:spMkLst>
            <pc:docMk/>
            <pc:sldMk cId="0" sldId="267"/>
            <ac:spMk id="2" creationId="{00000000-0000-0000-0000-000000000000}"/>
          </ac:spMkLst>
        </pc:spChg>
        <pc:spChg chg="mod topLvl">
          <ac:chgData name="M Sajjad, Dr. (GEO)" userId="dfe7f134-23b7-4936-8adc-ebbe2a09ad47" providerId="ADAL" clId="{7C33F363-B24D-454A-BA14-FC3628FADA9A}" dt="2026-02-27T05:46:04.241" v="535" actId="1076"/>
          <ac:spMkLst>
            <pc:docMk/>
            <pc:sldMk cId="0" sldId="267"/>
            <ac:spMk id="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6:04.241" v="535" actId="1076"/>
          <ac:spMkLst>
            <pc:docMk/>
            <pc:sldMk cId="0" sldId="267"/>
            <ac:spMk id="7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6:10.078" v="537" actId="20577"/>
          <ac:spMkLst>
            <pc:docMk/>
            <pc:sldMk cId="0" sldId="267"/>
            <ac:spMk id="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6:21.395" v="538" actId="255"/>
          <ac:spMkLst>
            <pc:docMk/>
            <pc:sldMk cId="0" sldId="267"/>
            <ac:spMk id="9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46:21.395" v="538" actId="255"/>
          <ac:spMkLst>
            <pc:docMk/>
            <pc:sldMk cId="0" sldId="267"/>
            <ac:spMk id="10" creationId="{00000000-0000-0000-0000-000000000000}"/>
          </ac:spMkLst>
        </pc:spChg>
        <pc:spChg chg="mod modCrop">
          <ac:chgData name="M Sajjad, Dr. (GEO)" userId="dfe7f134-23b7-4936-8adc-ebbe2a09ad47" providerId="ADAL" clId="{7C33F363-B24D-454A-BA14-FC3628FADA9A}" dt="2026-02-27T05:17:23.946" v="206" actId="732"/>
          <ac:spMkLst>
            <pc:docMk/>
            <pc:sldMk cId="0" sldId="267"/>
            <ac:spMk id="11" creationId="{00000000-0000-0000-0000-000000000000}"/>
          </ac:spMkLst>
        </pc:spChg>
        <pc:spChg chg="del">
          <ac:chgData name="M Sajjad, Dr. (GEO)" userId="dfe7f134-23b7-4936-8adc-ebbe2a09ad47" providerId="ADAL" clId="{7C33F363-B24D-454A-BA14-FC3628FADA9A}" dt="2026-02-27T05:24:59.491" v="324" actId="478"/>
          <ac:spMkLst>
            <pc:docMk/>
            <pc:sldMk cId="0" sldId="267"/>
            <ac:spMk id="12" creationId="{00000000-0000-0000-0000-000000000000}"/>
          </ac:spMkLst>
        </pc:spChg>
        <pc:spChg chg="add del mod">
          <ac:chgData name="M Sajjad, Dr. (GEO)" userId="dfe7f134-23b7-4936-8adc-ebbe2a09ad47" providerId="ADAL" clId="{7C33F363-B24D-454A-BA14-FC3628FADA9A}" dt="2026-02-27T05:28:15.803" v="355"/>
          <ac:spMkLst>
            <pc:docMk/>
            <pc:sldMk cId="0" sldId="267"/>
            <ac:spMk id="13" creationId="{C14D89EF-719B-2F8A-66A9-E43D504202F0}"/>
          </ac:spMkLst>
        </pc:spChg>
        <pc:spChg chg="add mod">
          <ac:chgData name="M Sajjad, Dr. (GEO)" userId="dfe7f134-23b7-4936-8adc-ebbe2a09ad47" providerId="ADAL" clId="{7C33F363-B24D-454A-BA14-FC3628FADA9A}" dt="2026-02-27T05:28:14.093" v="353" actId="20577"/>
          <ac:spMkLst>
            <pc:docMk/>
            <pc:sldMk cId="0" sldId="267"/>
            <ac:spMk id="15" creationId="{5E38F72C-AD89-958E-BC40-DDF8CBE47838}"/>
          </ac:spMkLst>
        </pc:spChg>
        <pc:grpChg chg="del mod">
          <ac:chgData name="M Sajjad, Dr. (GEO)" userId="dfe7f134-23b7-4936-8adc-ebbe2a09ad47" providerId="ADAL" clId="{7C33F363-B24D-454A-BA14-FC3628FADA9A}" dt="2026-02-27T05:16:51.113" v="200" actId="165"/>
          <ac:grpSpMkLst>
            <pc:docMk/>
            <pc:sldMk cId="0" sldId="267"/>
            <ac:grpSpMk id="3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46:04.241" v="535" actId="1076"/>
          <ac:grpSpMkLst>
            <pc:docMk/>
            <pc:sldMk cId="0" sldId="267"/>
            <ac:grpSpMk id="5" creationId="{00000000-0000-0000-0000-000000000000}"/>
          </ac:grpSpMkLst>
        </pc:grpChg>
        <pc:picChg chg="add mod">
          <ac:chgData name="M Sajjad, Dr. (GEO)" userId="dfe7f134-23b7-4936-8adc-ebbe2a09ad47" providerId="ADAL" clId="{7C33F363-B24D-454A-BA14-FC3628FADA9A}" dt="2026-02-27T05:24:59.883" v="325"/>
          <ac:picMkLst>
            <pc:docMk/>
            <pc:sldMk cId="0" sldId="267"/>
            <ac:picMk id="14" creationId="{D51BB70C-78C0-0FFA-C250-23F8B56F5540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29:18.803" v="361" actId="14100"/>
        <pc:sldMkLst>
          <pc:docMk/>
          <pc:sldMk cId="0" sldId="268"/>
        </pc:sldMkLst>
        <pc:spChg chg="del">
          <ac:chgData name="M Sajjad, Dr. (GEO)" userId="dfe7f134-23b7-4936-8adc-ebbe2a09ad47" providerId="ADAL" clId="{7C33F363-B24D-454A-BA14-FC3628FADA9A}" dt="2026-02-27T05:25:02.355" v="326" actId="478"/>
          <ac:spMkLst>
            <pc:docMk/>
            <pc:sldMk cId="0" sldId="268"/>
            <ac:spMk id="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0:16.251" v="248" actId="164"/>
          <ac:spMkLst>
            <pc:docMk/>
            <pc:sldMk cId="0" sldId="268"/>
            <ac:spMk id="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0:16.251" v="248" actId="164"/>
          <ac:spMkLst>
            <pc:docMk/>
            <pc:sldMk cId="0" sldId="268"/>
            <ac:spMk id="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0:16.251" v="248" actId="164"/>
          <ac:spMkLst>
            <pc:docMk/>
            <pc:sldMk cId="0" sldId="268"/>
            <ac:spMk id="5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9:18.803" v="361" actId="14100"/>
          <ac:spMkLst>
            <pc:docMk/>
            <pc:sldMk cId="0" sldId="268"/>
            <ac:spMk id="6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0:16.251" v="248" actId="164"/>
          <ac:spMkLst>
            <pc:docMk/>
            <pc:sldMk cId="0" sldId="268"/>
            <ac:spMk id="7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9:05.230" v="359" actId="1076"/>
          <ac:spMkLst>
            <pc:docMk/>
            <pc:sldMk cId="0" sldId="268"/>
            <ac:spMk id="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8:52.124" v="356" actId="2711"/>
          <ac:spMkLst>
            <pc:docMk/>
            <pc:sldMk cId="0" sldId="268"/>
            <ac:spMk id="9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9:05.230" v="359" actId="1076"/>
          <ac:spMkLst>
            <pc:docMk/>
            <pc:sldMk cId="0" sldId="268"/>
            <ac:spMk id="10" creationId="{00000000-0000-0000-0000-000000000000}"/>
          </ac:spMkLst>
        </pc:spChg>
        <pc:grpChg chg="add mod">
          <ac:chgData name="M Sajjad, Dr. (GEO)" userId="dfe7f134-23b7-4936-8adc-ebbe2a09ad47" providerId="ADAL" clId="{7C33F363-B24D-454A-BA14-FC3628FADA9A}" dt="2026-02-27T05:20:54.400" v="258" actId="12788"/>
          <ac:grpSpMkLst>
            <pc:docMk/>
            <pc:sldMk cId="0" sldId="268"/>
            <ac:grpSpMk id="11" creationId="{C954B492-5888-38D6-53EA-8E7A3D596E64}"/>
          </ac:grpSpMkLst>
        </pc:grpChg>
        <pc:grpChg chg="add mod">
          <ac:chgData name="M Sajjad, Dr. (GEO)" userId="dfe7f134-23b7-4936-8adc-ebbe2a09ad47" providerId="ADAL" clId="{7C33F363-B24D-454A-BA14-FC3628FADA9A}" dt="2026-02-27T05:20:54.400" v="258" actId="12788"/>
          <ac:grpSpMkLst>
            <pc:docMk/>
            <pc:sldMk cId="0" sldId="268"/>
            <ac:grpSpMk id="12" creationId="{901B0BB1-A81D-4712-660B-7564E44DC119}"/>
          </ac:grpSpMkLst>
        </pc:grpChg>
        <pc:picChg chg="add mod">
          <ac:chgData name="M Sajjad, Dr. (GEO)" userId="dfe7f134-23b7-4936-8adc-ebbe2a09ad47" providerId="ADAL" clId="{7C33F363-B24D-454A-BA14-FC3628FADA9A}" dt="2026-02-27T05:25:02.814" v="327"/>
          <ac:picMkLst>
            <pc:docMk/>
            <pc:sldMk cId="0" sldId="268"/>
            <ac:picMk id="13" creationId="{E774F4DE-8138-B49B-4895-FB135FCC2D83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29:32.855" v="364" actId="14100"/>
        <pc:sldMkLst>
          <pc:docMk/>
          <pc:sldMk cId="0" sldId="269"/>
        </pc:sldMkLst>
        <pc:spChg chg="del">
          <ac:chgData name="M Sajjad, Dr. (GEO)" userId="dfe7f134-23b7-4936-8adc-ebbe2a09ad47" providerId="ADAL" clId="{7C33F363-B24D-454A-BA14-FC3628FADA9A}" dt="2026-02-27T05:25:05.911" v="328" actId="478"/>
          <ac:spMkLst>
            <pc:docMk/>
            <pc:sldMk cId="0" sldId="269"/>
            <ac:spMk id="10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9:32.855" v="364" actId="14100"/>
          <ac:spMkLst>
            <pc:docMk/>
            <pc:sldMk cId="0" sldId="269"/>
            <ac:spMk id="11" creationId="{00000000-0000-0000-0000-000000000000}"/>
          </ac:spMkLst>
        </pc:spChg>
        <pc:spChg chg="del mod">
          <ac:chgData name="M Sajjad, Dr. (GEO)" userId="dfe7f134-23b7-4936-8adc-ebbe2a09ad47" providerId="ADAL" clId="{7C33F363-B24D-454A-BA14-FC3628FADA9A}" dt="2026-02-27T05:21:26.735" v="259" actId="478"/>
          <ac:spMkLst>
            <pc:docMk/>
            <pc:sldMk cId="0" sldId="269"/>
            <ac:spMk id="12" creationId="{00000000-0000-0000-0000-000000000000}"/>
          </ac:spMkLst>
        </pc:spChg>
        <pc:spChg chg="del">
          <ac:chgData name="M Sajjad, Dr. (GEO)" userId="dfe7f134-23b7-4936-8adc-ebbe2a09ad47" providerId="ADAL" clId="{7C33F363-B24D-454A-BA14-FC3628FADA9A}" dt="2026-02-27T05:21:26.735" v="259" actId="478"/>
          <ac:spMkLst>
            <pc:docMk/>
            <pc:sldMk cId="0" sldId="269"/>
            <ac:spMk id="14" creationId="{00000000-0000-0000-0000-000000000000}"/>
          </ac:spMkLst>
        </pc:spChg>
        <pc:spChg chg="add del mod">
          <ac:chgData name="M Sajjad, Dr. (GEO)" userId="dfe7f134-23b7-4936-8adc-ebbe2a09ad47" providerId="ADAL" clId="{7C33F363-B24D-454A-BA14-FC3628FADA9A}" dt="2026-02-27T05:29:26.135" v="362" actId="478"/>
          <ac:spMkLst>
            <pc:docMk/>
            <pc:sldMk cId="0" sldId="269"/>
            <ac:spMk id="15" creationId="{DE6BD1C2-C4F4-B42C-B1D2-7691187E64B1}"/>
          </ac:spMkLst>
        </pc:spChg>
        <pc:spChg chg="add del mod">
          <ac:chgData name="M Sajjad, Dr. (GEO)" userId="dfe7f134-23b7-4936-8adc-ebbe2a09ad47" providerId="ADAL" clId="{7C33F363-B24D-454A-BA14-FC3628FADA9A}" dt="2026-02-27T05:29:26.135" v="362" actId="478"/>
          <ac:spMkLst>
            <pc:docMk/>
            <pc:sldMk cId="0" sldId="269"/>
            <ac:spMk id="16" creationId="{224D1698-D5B9-C852-FBC1-EE6E7486DE2D}"/>
          </ac:spMkLst>
        </pc:spChg>
        <pc:spChg chg="add mod">
          <ac:chgData name="M Sajjad, Dr. (GEO)" userId="dfe7f134-23b7-4936-8adc-ebbe2a09ad47" providerId="ADAL" clId="{7C33F363-B24D-454A-BA14-FC3628FADA9A}" dt="2026-02-27T05:29:26.885" v="363"/>
          <ac:spMkLst>
            <pc:docMk/>
            <pc:sldMk cId="0" sldId="269"/>
            <ac:spMk id="18" creationId="{ADB66F2C-90E6-86BC-2285-48284A050717}"/>
          </ac:spMkLst>
        </pc:spChg>
        <pc:spChg chg="add mod">
          <ac:chgData name="M Sajjad, Dr. (GEO)" userId="dfe7f134-23b7-4936-8adc-ebbe2a09ad47" providerId="ADAL" clId="{7C33F363-B24D-454A-BA14-FC3628FADA9A}" dt="2026-02-27T05:29:26.885" v="363"/>
          <ac:spMkLst>
            <pc:docMk/>
            <pc:sldMk cId="0" sldId="269"/>
            <ac:spMk id="19" creationId="{19CD2A52-8772-F64E-0EA3-5C59264B31FB}"/>
          </ac:spMkLst>
        </pc:spChg>
        <pc:picChg chg="add mod">
          <ac:chgData name="M Sajjad, Dr. (GEO)" userId="dfe7f134-23b7-4936-8adc-ebbe2a09ad47" providerId="ADAL" clId="{7C33F363-B24D-454A-BA14-FC3628FADA9A}" dt="2026-02-27T05:25:06.340" v="329"/>
          <ac:picMkLst>
            <pc:docMk/>
            <pc:sldMk cId="0" sldId="269"/>
            <ac:picMk id="17" creationId="{2FA64845-F0E1-DF6B-424A-89C69D74AACE}"/>
          </ac:picMkLst>
        </pc:picChg>
      </pc:sldChg>
      <pc:sldChg chg="modSp mod modTransition">
        <pc:chgData name="M Sajjad, Dr. (GEO)" userId="dfe7f134-23b7-4936-8adc-ebbe2a09ad47" providerId="ADAL" clId="{7C33F363-B24D-454A-BA14-FC3628FADA9A}" dt="2026-02-27T05:29:52.535" v="368" actId="255"/>
        <pc:sldMkLst>
          <pc:docMk/>
          <pc:sldMk cId="0" sldId="270"/>
        </pc:sldMkLst>
        <pc:spChg chg="mod">
          <ac:chgData name="M Sajjad, Dr. (GEO)" userId="dfe7f134-23b7-4936-8adc-ebbe2a09ad47" providerId="ADAL" clId="{7C33F363-B24D-454A-BA14-FC3628FADA9A}" dt="2026-02-27T05:01:02.968" v="5" actId="14100"/>
          <ac:spMkLst>
            <pc:docMk/>
            <pc:sldMk cId="0" sldId="270"/>
            <ac:spMk id="40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29:52.535" v="368" actId="255"/>
          <ac:spMkLst>
            <pc:docMk/>
            <pc:sldMk cId="0" sldId="270"/>
            <ac:spMk id="43" creationId="{00000000-0000-0000-0000-000000000000}"/>
          </ac:spMkLst>
        </pc:spChg>
      </pc:sldChg>
      <pc:sldChg chg="addSp delSp modSp mod modTransition">
        <pc:chgData name="M Sajjad, Dr. (GEO)" userId="dfe7f134-23b7-4936-8adc-ebbe2a09ad47" providerId="ADAL" clId="{7C33F363-B24D-454A-BA14-FC3628FADA9A}" dt="2026-02-27T05:31:31.448" v="379" actId="12788"/>
        <pc:sldMkLst>
          <pc:docMk/>
          <pc:sldMk cId="0" sldId="271"/>
        </pc:sldMkLst>
        <pc:spChg chg="mod">
          <ac:chgData name="M Sajjad, Dr. (GEO)" userId="dfe7f134-23b7-4936-8adc-ebbe2a09ad47" providerId="ADAL" clId="{7C33F363-B24D-454A-BA14-FC3628FADA9A}" dt="2026-02-27T05:30:01.107" v="369" actId="2711"/>
          <ac:spMkLst>
            <pc:docMk/>
            <pc:sldMk cId="0" sldId="271"/>
            <ac:spMk id="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1:31.448" v="379" actId="12788"/>
          <ac:spMkLst>
            <pc:docMk/>
            <pc:sldMk cId="0" sldId="271"/>
            <ac:spMk id="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1:15.347" v="378" actId="208"/>
          <ac:spMkLst>
            <pc:docMk/>
            <pc:sldMk cId="0" sldId="271"/>
            <ac:spMk id="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1:15.347" v="378" actId="208"/>
          <ac:spMkLst>
            <pc:docMk/>
            <pc:sldMk cId="0" sldId="271"/>
            <ac:spMk id="10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1:15.347" v="378" actId="208"/>
          <ac:spMkLst>
            <pc:docMk/>
            <pc:sldMk cId="0" sldId="271"/>
            <ac:spMk id="12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1:15.347" v="378" actId="208"/>
          <ac:spMkLst>
            <pc:docMk/>
            <pc:sldMk cId="0" sldId="271"/>
            <ac:spMk id="1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0:10.970" v="370" actId="2711"/>
          <ac:spMkLst>
            <pc:docMk/>
            <pc:sldMk cId="0" sldId="271"/>
            <ac:spMk id="16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0:10.970" v="370" actId="2711"/>
          <ac:spMkLst>
            <pc:docMk/>
            <pc:sldMk cId="0" sldId="271"/>
            <ac:spMk id="17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0:10.970" v="370" actId="2711"/>
          <ac:spMkLst>
            <pc:docMk/>
            <pc:sldMk cId="0" sldId="271"/>
            <ac:spMk id="18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0:10.970" v="370" actId="2711"/>
          <ac:spMkLst>
            <pc:docMk/>
            <pc:sldMk cId="0" sldId="271"/>
            <ac:spMk id="19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1:31.448" v="379" actId="12788"/>
          <ac:spMkLst>
            <pc:docMk/>
            <pc:sldMk cId="0" sldId="271"/>
            <ac:spMk id="20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30:29.766" v="372" actId="1076"/>
          <ac:spMkLst>
            <pc:docMk/>
            <pc:sldMk cId="0" sldId="271"/>
            <ac:spMk id="23" creationId="{00000000-0000-0000-0000-000000000000}"/>
          </ac:spMkLst>
        </pc:spChg>
        <pc:spChg chg="del">
          <ac:chgData name="M Sajjad, Dr. (GEO)" userId="dfe7f134-23b7-4936-8adc-ebbe2a09ad47" providerId="ADAL" clId="{7C33F363-B24D-454A-BA14-FC3628FADA9A}" dt="2026-02-27T05:25:10.869" v="330" actId="478"/>
          <ac:spMkLst>
            <pc:docMk/>
            <pc:sldMk cId="0" sldId="271"/>
            <ac:spMk id="24" creationId="{00000000-0000-0000-0000-000000000000}"/>
          </ac:spMkLst>
        </pc:spChg>
        <pc:grpChg chg="mod">
          <ac:chgData name="M Sajjad, Dr. (GEO)" userId="dfe7f134-23b7-4936-8adc-ebbe2a09ad47" providerId="ADAL" clId="{7C33F363-B24D-454A-BA14-FC3628FADA9A}" dt="2026-02-27T05:31:31.448" v="379" actId="12788"/>
          <ac:grpSpMkLst>
            <pc:docMk/>
            <pc:sldMk cId="0" sldId="271"/>
            <ac:grpSpMk id="7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30:42.753" v="375" actId="14861"/>
          <ac:grpSpMkLst>
            <pc:docMk/>
            <pc:sldMk cId="0" sldId="271"/>
            <ac:grpSpMk id="9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30:42.753" v="375" actId="14861"/>
          <ac:grpSpMkLst>
            <pc:docMk/>
            <pc:sldMk cId="0" sldId="271"/>
            <ac:grpSpMk id="11" creationId="{00000000-0000-0000-0000-000000000000}"/>
          </ac:grpSpMkLst>
        </pc:grpChg>
        <pc:grpChg chg="mod">
          <ac:chgData name="M Sajjad, Dr. (GEO)" userId="dfe7f134-23b7-4936-8adc-ebbe2a09ad47" providerId="ADAL" clId="{7C33F363-B24D-454A-BA14-FC3628FADA9A}" dt="2026-02-27T05:30:42.753" v="375" actId="14861"/>
          <ac:grpSpMkLst>
            <pc:docMk/>
            <pc:sldMk cId="0" sldId="271"/>
            <ac:grpSpMk id="13" creationId="{00000000-0000-0000-0000-000000000000}"/>
          </ac:grpSpMkLst>
        </pc:grpChg>
        <pc:picChg chg="add mod">
          <ac:chgData name="M Sajjad, Dr. (GEO)" userId="dfe7f134-23b7-4936-8adc-ebbe2a09ad47" providerId="ADAL" clId="{7C33F363-B24D-454A-BA14-FC3628FADA9A}" dt="2026-02-27T05:25:11.562" v="331"/>
          <ac:picMkLst>
            <pc:docMk/>
            <pc:sldMk cId="0" sldId="271"/>
            <ac:picMk id="25" creationId="{A31F5DBF-D878-DA41-8B4F-A9A780A43F95}"/>
          </ac:picMkLst>
        </pc:picChg>
      </pc:sldChg>
      <pc:sldChg chg="addSp delSp modSp mod modTransition">
        <pc:chgData name="M Sajjad, Dr. (GEO)" userId="dfe7f134-23b7-4936-8adc-ebbe2a09ad47" providerId="ADAL" clId="{7C33F363-B24D-454A-BA14-FC3628FADA9A}" dt="2026-02-27T05:25:39.206" v="337"/>
        <pc:sldMkLst>
          <pc:docMk/>
          <pc:sldMk cId="0" sldId="272"/>
        </pc:sldMkLst>
        <pc:spChg chg="mod">
          <ac:chgData name="M Sajjad, Dr. (GEO)" userId="dfe7f134-23b7-4936-8adc-ebbe2a09ad47" providerId="ADAL" clId="{7C33F363-B24D-454A-BA14-FC3628FADA9A}" dt="2026-02-27T05:01:50.001" v="14" actId="1076"/>
          <ac:spMkLst>
            <pc:docMk/>
            <pc:sldMk cId="0" sldId="272"/>
            <ac:spMk id="2" creationId="{00000000-0000-0000-0000-000000000000}"/>
          </ac:spMkLst>
        </pc:spChg>
        <pc:spChg chg="del mod">
          <ac:chgData name="M Sajjad, Dr. (GEO)" userId="dfe7f134-23b7-4936-8adc-ebbe2a09ad47" providerId="ADAL" clId="{7C33F363-B24D-454A-BA14-FC3628FADA9A}" dt="2026-02-27T05:01:22.253" v="8" actId="478"/>
          <ac:spMkLst>
            <pc:docMk/>
            <pc:sldMk cId="0" sldId="272"/>
            <ac:spMk id="3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01:50.001" v="14" actId="1076"/>
          <ac:spMkLst>
            <pc:docMk/>
            <pc:sldMk cId="0" sldId="272"/>
            <ac:spMk id="4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01:50.001" v="14" actId="1076"/>
          <ac:spMkLst>
            <pc:docMk/>
            <pc:sldMk cId="0" sldId="272"/>
            <ac:spMk id="5" creationId="{00000000-0000-0000-0000-000000000000}"/>
          </ac:spMkLst>
        </pc:spChg>
        <pc:spChg chg="mod">
          <ac:chgData name="M Sajjad, Dr. (GEO)" userId="dfe7f134-23b7-4936-8adc-ebbe2a09ad47" providerId="ADAL" clId="{7C33F363-B24D-454A-BA14-FC3628FADA9A}" dt="2026-02-27T05:01:30.052" v="9"/>
          <ac:spMkLst>
            <pc:docMk/>
            <pc:sldMk cId="0" sldId="272"/>
            <ac:spMk id="7" creationId="{1FBBFD29-291D-F052-F03B-3FB73D527DA1}"/>
          </ac:spMkLst>
        </pc:spChg>
        <pc:spChg chg="mod">
          <ac:chgData name="M Sajjad, Dr. (GEO)" userId="dfe7f134-23b7-4936-8adc-ebbe2a09ad47" providerId="ADAL" clId="{7C33F363-B24D-454A-BA14-FC3628FADA9A}" dt="2026-02-27T05:01:30.052" v="9"/>
          <ac:spMkLst>
            <pc:docMk/>
            <pc:sldMk cId="0" sldId="272"/>
            <ac:spMk id="8" creationId="{E5B1769C-F924-FE58-18B2-71322456ED1B}"/>
          </ac:spMkLst>
        </pc:spChg>
        <pc:spChg chg="mod">
          <ac:chgData name="M Sajjad, Dr. (GEO)" userId="dfe7f134-23b7-4936-8adc-ebbe2a09ad47" providerId="ADAL" clId="{7C33F363-B24D-454A-BA14-FC3628FADA9A}" dt="2026-02-27T05:01:30.052" v="9"/>
          <ac:spMkLst>
            <pc:docMk/>
            <pc:sldMk cId="0" sldId="272"/>
            <ac:spMk id="9" creationId="{8143A7B1-16F7-B1D2-AFAD-117E38E5DFDC}"/>
          </ac:spMkLst>
        </pc:spChg>
        <pc:spChg chg="mod">
          <ac:chgData name="M Sajjad, Dr. (GEO)" userId="dfe7f134-23b7-4936-8adc-ebbe2a09ad47" providerId="ADAL" clId="{7C33F363-B24D-454A-BA14-FC3628FADA9A}" dt="2026-02-27T05:01:30.052" v="9"/>
          <ac:spMkLst>
            <pc:docMk/>
            <pc:sldMk cId="0" sldId="272"/>
            <ac:spMk id="10" creationId="{7A3ACF8E-D5C1-3BA0-AF2C-36472A92F65E}"/>
          </ac:spMkLst>
        </pc:spChg>
        <pc:spChg chg="mod">
          <ac:chgData name="M Sajjad, Dr. (GEO)" userId="dfe7f134-23b7-4936-8adc-ebbe2a09ad47" providerId="ADAL" clId="{7C33F363-B24D-454A-BA14-FC3628FADA9A}" dt="2026-02-27T05:01:30.052" v="9"/>
          <ac:spMkLst>
            <pc:docMk/>
            <pc:sldMk cId="0" sldId="272"/>
            <ac:spMk id="11" creationId="{4732D7C9-2A90-E929-A212-4FCDD0F30AA2}"/>
          </ac:spMkLst>
        </pc:spChg>
        <pc:spChg chg="mod">
          <ac:chgData name="M Sajjad, Dr. (GEO)" userId="dfe7f134-23b7-4936-8adc-ebbe2a09ad47" providerId="ADAL" clId="{7C33F363-B24D-454A-BA14-FC3628FADA9A}" dt="2026-02-27T05:01:30.052" v="9"/>
          <ac:spMkLst>
            <pc:docMk/>
            <pc:sldMk cId="0" sldId="272"/>
            <ac:spMk id="12" creationId="{91E733AC-26B3-8868-B558-998B0EFB162A}"/>
          </ac:spMkLst>
        </pc:spChg>
        <pc:spChg chg="mod">
          <ac:chgData name="M Sajjad, Dr. (GEO)" userId="dfe7f134-23b7-4936-8adc-ebbe2a09ad47" providerId="ADAL" clId="{7C33F363-B24D-454A-BA14-FC3628FADA9A}" dt="2026-02-27T05:01:30.052" v="9"/>
          <ac:spMkLst>
            <pc:docMk/>
            <pc:sldMk cId="0" sldId="272"/>
            <ac:spMk id="13" creationId="{092F3C32-D5E6-C7DF-2063-A021B266A81B}"/>
          </ac:spMkLst>
        </pc:spChg>
        <pc:spChg chg="mod">
          <ac:chgData name="M Sajjad, Dr. (GEO)" userId="dfe7f134-23b7-4936-8adc-ebbe2a09ad47" providerId="ADAL" clId="{7C33F363-B24D-454A-BA14-FC3628FADA9A}" dt="2026-02-27T05:02:09.787" v="16"/>
          <ac:spMkLst>
            <pc:docMk/>
            <pc:sldMk cId="0" sldId="272"/>
            <ac:spMk id="17" creationId="{DBC2C2C3-2BC5-350A-B039-5556D82B25B0}"/>
          </ac:spMkLst>
        </pc:spChg>
        <pc:spChg chg="mod">
          <ac:chgData name="M Sajjad, Dr. (GEO)" userId="dfe7f134-23b7-4936-8adc-ebbe2a09ad47" providerId="ADAL" clId="{7C33F363-B24D-454A-BA14-FC3628FADA9A}" dt="2026-02-27T05:02:09.787" v="16"/>
          <ac:spMkLst>
            <pc:docMk/>
            <pc:sldMk cId="0" sldId="272"/>
            <ac:spMk id="18" creationId="{744DD9B6-F417-3A7F-79E7-9A759FC23FEA}"/>
          </ac:spMkLst>
        </pc:spChg>
        <pc:spChg chg="mod">
          <ac:chgData name="M Sajjad, Dr. (GEO)" userId="dfe7f134-23b7-4936-8adc-ebbe2a09ad47" providerId="ADAL" clId="{7C33F363-B24D-454A-BA14-FC3628FADA9A}" dt="2026-02-27T05:02:09.787" v="16"/>
          <ac:spMkLst>
            <pc:docMk/>
            <pc:sldMk cId="0" sldId="272"/>
            <ac:spMk id="19" creationId="{9C3F4403-0A33-418E-16A8-BFB878D81097}"/>
          </ac:spMkLst>
        </pc:spChg>
        <pc:spChg chg="mod">
          <ac:chgData name="M Sajjad, Dr. (GEO)" userId="dfe7f134-23b7-4936-8adc-ebbe2a09ad47" providerId="ADAL" clId="{7C33F363-B24D-454A-BA14-FC3628FADA9A}" dt="2026-02-27T05:02:09.787" v="16"/>
          <ac:spMkLst>
            <pc:docMk/>
            <pc:sldMk cId="0" sldId="272"/>
            <ac:spMk id="20" creationId="{8798A5B8-3E2D-7C31-3A04-C61B2CBC23B9}"/>
          </ac:spMkLst>
        </pc:spChg>
        <pc:spChg chg="mod">
          <ac:chgData name="M Sajjad, Dr. (GEO)" userId="dfe7f134-23b7-4936-8adc-ebbe2a09ad47" providerId="ADAL" clId="{7C33F363-B24D-454A-BA14-FC3628FADA9A}" dt="2026-02-27T05:02:09.787" v="16"/>
          <ac:spMkLst>
            <pc:docMk/>
            <pc:sldMk cId="0" sldId="272"/>
            <ac:spMk id="21" creationId="{4174006B-85DF-8A59-F2F7-68A809E278F1}"/>
          </ac:spMkLst>
        </pc:spChg>
        <pc:spChg chg="mod">
          <ac:chgData name="M Sajjad, Dr. (GEO)" userId="dfe7f134-23b7-4936-8adc-ebbe2a09ad47" providerId="ADAL" clId="{7C33F363-B24D-454A-BA14-FC3628FADA9A}" dt="2026-02-27T05:02:09.787" v="16"/>
          <ac:spMkLst>
            <pc:docMk/>
            <pc:sldMk cId="0" sldId="272"/>
            <ac:spMk id="22" creationId="{28EB066C-7A6B-F6F7-8124-A6DC97977630}"/>
          </ac:spMkLst>
        </pc:spChg>
        <pc:spChg chg="mod">
          <ac:chgData name="M Sajjad, Dr. (GEO)" userId="dfe7f134-23b7-4936-8adc-ebbe2a09ad47" providerId="ADAL" clId="{7C33F363-B24D-454A-BA14-FC3628FADA9A}" dt="2026-02-27T05:02:09.787" v="16"/>
          <ac:spMkLst>
            <pc:docMk/>
            <pc:sldMk cId="0" sldId="272"/>
            <ac:spMk id="23" creationId="{C1FA8668-F8D6-A49A-E431-309CF9DBDC2F}"/>
          </ac:spMkLst>
        </pc:spChg>
        <pc:grpChg chg="add del mod">
          <ac:chgData name="M Sajjad, Dr. (GEO)" userId="dfe7f134-23b7-4936-8adc-ebbe2a09ad47" providerId="ADAL" clId="{7C33F363-B24D-454A-BA14-FC3628FADA9A}" dt="2026-02-27T05:01:37.900" v="12" actId="21"/>
          <ac:grpSpMkLst>
            <pc:docMk/>
            <pc:sldMk cId="0" sldId="272"/>
            <ac:grpSpMk id="6" creationId="{581BEE09-19B6-0950-2982-AFDC1AA8301D}"/>
          </ac:grpSpMkLst>
        </pc:grpChg>
        <pc:grpChg chg="add del mod">
          <ac:chgData name="M Sajjad, Dr. (GEO)" userId="dfe7f134-23b7-4936-8adc-ebbe2a09ad47" providerId="ADAL" clId="{7C33F363-B24D-454A-BA14-FC3628FADA9A}" dt="2026-02-27T05:02:23.402" v="20" actId="478"/>
          <ac:grpSpMkLst>
            <pc:docMk/>
            <pc:sldMk cId="0" sldId="272"/>
            <ac:grpSpMk id="16" creationId="{64D8F725-D8C1-E9E8-4E2F-AA68AE709002}"/>
          </ac:grpSpMkLst>
        </pc:grpChg>
        <pc:picChg chg="del mod">
          <ac:chgData name="M Sajjad, Dr. (GEO)" userId="dfe7f134-23b7-4936-8adc-ebbe2a09ad47" providerId="ADAL" clId="{7C33F363-B24D-454A-BA14-FC3628FADA9A}" dt="2026-02-27T05:01:53.747" v="15" actId="478"/>
          <ac:picMkLst>
            <pc:docMk/>
            <pc:sldMk cId="0" sldId="272"/>
            <ac:picMk id="14" creationId="{D173716E-46A7-7421-0613-451855E2164A}"/>
          </ac:picMkLst>
        </pc:picChg>
        <pc:picChg chg="add mod">
          <ac:chgData name="M Sajjad, Dr. (GEO)" userId="dfe7f134-23b7-4936-8adc-ebbe2a09ad47" providerId="ADAL" clId="{7C33F363-B24D-454A-BA14-FC3628FADA9A}" dt="2026-02-27T05:25:23.969" v="335" actId="1076"/>
          <ac:picMkLst>
            <pc:docMk/>
            <pc:sldMk cId="0" sldId="272"/>
            <ac:picMk id="24" creationId="{E8275BE9-EE37-BEFB-1E71-46568013560C}"/>
          </ac:picMkLst>
        </pc:picChg>
      </pc:sldChg>
      <pc:sldMasterChg chg="modTransition modSldLayout">
        <pc:chgData name="M Sajjad, Dr. (GEO)" userId="dfe7f134-23b7-4936-8adc-ebbe2a09ad47" providerId="ADAL" clId="{7C33F363-B24D-454A-BA14-FC3628FADA9A}" dt="2026-02-27T05:25:39.206" v="337"/>
        <pc:sldMasterMkLst>
          <pc:docMk/>
          <pc:sldMasterMk cId="0" sldId="2147483648"/>
        </pc:sldMasterMkLst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M Sajjad, Dr. (GEO)" userId="dfe7f134-23b7-4936-8adc-ebbe2a09ad47" providerId="ADAL" clId="{7C33F363-B24D-454A-BA14-FC3628FADA9A}" dt="2026-02-27T05:25:39.206" v="337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0127C-DDEB-4C83-AB9F-53EF9CFD543D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0FCAC-5065-476B-939C-AE832553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1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0FCAC-5065-476B-939C-AE83255359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9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.svg"/><Relationship Id="rId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5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48633" y="6310467"/>
            <a:ext cx="6209334" cy="0"/>
          </a:xfrm>
          <a:prstGeom prst="line">
            <a:avLst/>
          </a:prstGeom>
          <a:ln w="66675" cap="flat">
            <a:gradFill>
              <a:gsLst>
                <a:gs pos="0">
                  <a:srgbClr val="83D3E8">
                    <a:alpha val="100000"/>
                  </a:srgbClr>
                </a:gs>
                <a:gs pos="100000">
                  <a:srgbClr val="E8793A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57400" y="6669125"/>
            <a:ext cx="14630402" cy="826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1"/>
              </a:lnSpc>
            </a:pPr>
            <a:r>
              <a:rPr lang="en-US" sz="3200" dirty="0">
                <a:solidFill>
                  <a:srgbClr val="0C1A31"/>
                </a:solidFill>
                <a:latin typeface="+mj-lt"/>
                <a:ea typeface="Canva Sans"/>
                <a:cs typeface="Canva Sans"/>
                <a:sym typeface="Canva Sans"/>
              </a:rPr>
              <a:t>AI Geo Navigators is redefining how the world is mapped with intelligence, sustainability, and ethical transparency at every step.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95700" y="5733618"/>
            <a:ext cx="7315200" cy="47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7"/>
              </a:lnSpc>
              <a:spcBef>
                <a:spcPct val="0"/>
              </a:spcBef>
            </a:pPr>
            <a:r>
              <a:rPr lang="en-US" sz="2741" b="1" i="1" spc="115" dirty="0">
                <a:solidFill>
                  <a:srgbClr val="0C1A31"/>
                </a:solidFill>
                <a:latin typeface="+mj-lt"/>
                <a:ea typeface="Glacial Indifference Bold Italics"/>
                <a:cs typeface="Glacial Indifference Bold Italics"/>
                <a:sym typeface="Glacial Indifference Bold Italics"/>
              </a:rPr>
              <a:t>Mapping Data &amp; Business Solutions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4503BB-38D6-AFD1-0E8E-5A8A06FF8237}"/>
              </a:ext>
            </a:extLst>
          </p:cNvPr>
          <p:cNvGrpSpPr/>
          <p:nvPr/>
        </p:nvGrpSpPr>
        <p:grpSpPr>
          <a:xfrm>
            <a:off x="4755407" y="1643155"/>
            <a:ext cx="9394038" cy="3966690"/>
            <a:chOff x="4755407" y="1643155"/>
            <a:chExt cx="9394038" cy="3966690"/>
          </a:xfrm>
        </p:grpSpPr>
        <p:sp>
          <p:nvSpPr>
            <p:cNvPr id="6" name="Freeform 6"/>
            <p:cNvSpPr/>
            <p:nvPr/>
          </p:nvSpPr>
          <p:spPr>
            <a:xfrm>
              <a:off x="5804753" y="2046950"/>
              <a:ext cx="7289811" cy="3562895"/>
            </a:xfrm>
            <a:custGeom>
              <a:avLst/>
              <a:gdLst/>
              <a:ahLst/>
              <a:cxnLst/>
              <a:rect l="l" t="t" r="r" b="b"/>
              <a:pathLst>
                <a:path w="9719749" h="4750527">
                  <a:moveTo>
                    <a:pt x="0" y="0"/>
                  </a:moveTo>
                  <a:lnTo>
                    <a:pt x="9719749" y="0"/>
                  </a:lnTo>
                  <a:lnTo>
                    <a:pt x="9719749" y="4750527"/>
                  </a:lnTo>
                  <a:lnTo>
                    <a:pt x="0" y="4750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8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41859" y="2707701"/>
              <a:ext cx="454296" cy="2241393"/>
            </a:xfrm>
            <a:custGeom>
              <a:avLst/>
              <a:gdLst/>
              <a:ahLst/>
              <a:cxnLst/>
              <a:rect l="l" t="t" r="r" b="b"/>
              <a:pathLst>
                <a:path w="605728" h="2988524">
                  <a:moveTo>
                    <a:pt x="0" y="0"/>
                  </a:moveTo>
                  <a:lnTo>
                    <a:pt x="605728" y="0"/>
                  </a:lnTo>
                  <a:lnTo>
                    <a:pt x="605728" y="2988524"/>
                  </a:lnTo>
                  <a:lnTo>
                    <a:pt x="0" y="2988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786" r="-416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4755407" y="2707701"/>
              <a:ext cx="2586452" cy="2212494"/>
            </a:xfrm>
            <a:custGeom>
              <a:avLst/>
              <a:gdLst/>
              <a:ahLst/>
              <a:cxnLst/>
              <a:rect l="l" t="t" r="r" b="b"/>
              <a:pathLst>
                <a:path w="3448603" h="2949992">
                  <a:moveTo>
                    <a:pt x="0" y="0"/>
                  </a:moveTo>
                  <a:lnTo>
                    <a:pt x="3448603" y="0"/>
                  </a:lnTo>
                  <a:lnTo>
                    <a:pt x="3448603" y="2949992"/>
                  </a:lnTo>
                  <a:lnTo>
                    <a:pt x="0" y="294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029612" y="1643155"/>
              <a:ext cx="531540" cy="807589"/>
            </a:xfrm>
            <a:custGeom>
              <a:avLst/>
              <a:gdLst/>
              <a:ahLst/>
              <a:cxnLst/>
              <a:rect l="l" t="t" r="r" b="b"/>
              <a:pathLst>
                <a:path w="708720" h="1076785">
                  <a:moveTo>
                    <a:pt x="0" y="0"/>
                  </a:moveTo>
                  <a:lnTo>
                    <a:pt x="708720" y="0"/>
                  </a:lnTo>
                  <a:lnTo>
                    <a:pt x="708720" y="1076785"/>
                  </a:lnTo>
                  <a:lnTo>
                    <a:pt x="0" y="1076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266710" y="2707701"/>
              <a:ext cx="531540" cy="807589"/>
            </a:xfrm>
            <a:custGeom>
              <a:avLst/>
              <a:gdLst/>
              <a:ahLst/>
              <a:cxnLst/>
              <a:rect l="l" t="t" r="r" b="b"/>
              <a:pathLst>
                <a:path w="708720" h="1076785">
                  <a:moveTo>
                    <a:pt x="0" y="0"/>
                  </a:moveTo>
                  <a:lnTo>
                    <a:pt x="708721" y="0"/>
                  </a:lnTo>
                  <a:lnTo>
                    <a:pt x="708721" y="1076785"/>
                  </a:lnTo>
                  <a:lnTo>
                    <a:pt x="0" y="1076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924800" y="3428843"/>
              <a:ext cx="2083430" cy="951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014"/>
                </a:lnSpc>
              </a:pPr>
              <a:r>
                <a:rPr lang="en-US" sz="5724" b="1" dirty="0">
                  <a:solidFill>
                    <a:srgbClr val="0C375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GEO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924800" y="4030551"/>
              <a:ext cx="6224645" cy="1108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44"/>
                </a:lnSpc>
              </a:pPr>
              <a:r>
                <a:rPr lang="en-US" sz="6674" b="1" dirty="0">
                  <a:solidFill>
                    <a:srgbClr val="0C375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NAVIGATORS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60D5F-A349-FCA1-F093-2E91243E8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C70A2D9F-A72A-30D3-2254-37572519AD41}"/>
              </a:ext>
            </a:extLst>
          </p:cNvPr>
          <p:cNvSpPr txBox="1"/>
          <p:nvPr/>
        </p:nvSpPr>
        <p:spPr>
          <a:xfrm>
            <a:off x="5643652" y="3568065"/>
            <a:ext cx="5929597" cy="550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Climate Vulnerability &amp; Exposure Modeling 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ESG Analytics &amp; Sustainability Reporting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Automated Image Classification &amp; Feature Extraction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Spatiotemporal Change Detection &amp; Monitoring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Strategic Environmental &amp; Social Impact Assessments 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Cloud-native Geospatial Databases &amp; Web GIS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Cadastral Mapping &amp; Land Digitization 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13B3EB8-8A9F-D3BA-23C8-A82761A278AB}"/>
              </a:ext>
            </a:extLst>
          </p:cNvPr>
          <p:cNvGrpSpPr/>
          <p:nvPr/>
        </p:nvGrpSpPr>
        <p:grpSpPr>
          <a:xfrm>
            <a:off x="5562600" y="3238500"/>
            <a:ext cx="6321001" cy="6549158"/>
            <a:chOff x="0" y="0"/>
            <a:chExt cx="1664790" cy="17248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0A499B9-9CE6-CBC6-7E89-1EB6ED2845DC}"/>
                </a:ext>
              </a:extLst>
            </p:cNvPr>
            <p:cNvSpPr/>
            <p:nvPr/>
          </p:nvSpPr>
          <p:spPr>
            <a:xfrm>
              <a:off x="0" y="0"/>
              <a:ext cx="1664790" cy="1724881"/>
            </a:xfrm>
            <a:prstGeom prst="roundRect">
              <a:avLst/>
            </a:prstGeom>
            <a:ln w="114300" cap="sq">
              <a:gradFill>
                <a:gsLst>
                  <a:gs pos="0">
                    <a:srgbClr val="83D3E8">
                      <a:alpha val="100000"/>
                    </a:srgbClr>
                  </a:gs>
                  <a:gs pos="100000">
                    <a:srgbClr val="E8793A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47FA02B-6763-E9C8-F42D-DF96C1BA3EB6}"/>
                </a:ext>
              </a:extLst>
            </p:cNvPr>
            <p:cNvSpPr txBox="1"/>
            <p:nvPr/>
          </p:nvSpPr>
          <p:spPr>
            <a:xfrm>
              <a:off x="0" y="-47625"/>
              <a:ext cx="1664790" cy="1772506"/>
            </a:xfrm>
            <a:prstGeom prst="round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3E7BFC4-2B39-0A40-B410-9B8ACA59F198}"/>
              </a:ext>
            </a:extLst>
          </p:cNvPr>
          <p:cNvSpPr txBox="1"/>
          <p:nvPr/>
        </p:nvSpPr>
        <p:spPr>
          <a:xfrm>
            <a:off x="580222" y="3568065"/>
            <a:ext cx="4094029" cy="317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2020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Satellite Imagery</a:t>
            </a:r>
            <a:endParaRPr lang="en-US" sz="2500" b="1" dirty="0">
              <a:solidFill>
                <a:srgbClr val="0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Canva Sans Bold"/>
            </a:endParaRP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Aerial &amp; Drone Surveys 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Ground Truth Surveys 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Climate &amp; Meteorological Datasets 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Socio-economic &amp; Demographic Data </a:t>
            </a: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757E12F-0BCF-A280-A2B5-63A62F5EE2D1}"/>
              </a:ext>
            </a:extLst>
          </p:cNvPr>
          <p:cNvGrpSpPr/>
          <p:nvPr/>
        </p:nvGrpSpPr>
        <p:grpSpPr>
          <a:xfrm>
            <a:off x="681860" y="3238500"/>
            <a:ext cx="4098509" cy="6549158"/>
            <a:chOff x="0" y="0"/>
            <a:chExt cx="1079443" cy="17248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48ADAEA-49A0-8BCA-AF9E-AD4EBA5C00B2}"/>
                </a:ext>
              </a:extLst>
            </p:cNvPr>
            <p:cNvSpPr/>
            <p:nvPr/>
          </p:nvSpPr>
          <p:spPr>
            <a:xfrm>
              <a:off x="0" y="0"/>
              <a:ext cx="1079443" cy="1724881"/>
            </a:xfrm>
            <a:prstGeom prst="roundRect">
              <a:avLst/>
            </a:prstGeom>
            <a:ln w="114300" cap="sq">
              <a:gradFill>
                <a:gsLst>
                  <a:gs pos="0">
                    <a:srgbClr val="83D3E8">
                      <a:alpha val="100000"/>
                    </a:srgbClr>
                  </a:gs>
                  <a:gs pos="100000">
                    <a:srgbClr val="E8793A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9EEFB09-33EF-703D-3248-273A68E0CD43}"/>
                </a:ext>
              </a:extLst>
            </p:cNvPr>
            <p:cNvSpPr txBox="1"/>
            <p:nvPr/>
          </p:nvSpPr>
          <p:spPr>
            <a:xfrm>
              <a:off x="0" y="-47625"/>
              <a:ext cx="1079443" cy="1772506"/>
            </a:xfrm>
            <a:prstGeom prst="round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F8DD3473-5082-B0B3-BDD6-547600F6235C}"/>
              </a:ext>
            </a:extLst>
          </p:cNvPr>
          <p:cNvSpPr txBox="1"/>
          <p:nvPr/>
        </p:nvSpPr>
        <p:spPr>
          <a:xfrm>
            <a:off x="12701480" y="3568065"/>
            <a:ext cx="4599938" cy="456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Multi-Hazard Early Warning &amp; Risk Portals 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Geospatial Decision Support Systems 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Real-Time Asset &amp; Property Visualization 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Climate Resilient Infrastructure Planning 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Canva Sans Bold"/>
              </a:rPr>
              <a:t>Predictive Geospatial Analytics &amp; Scenario Modeling </a:t>
            </a: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AF2BED3-7DB5-BFEF-EBAE-DD075FC96B34}"/>
              </a:ext>
            </a:extLst>
          </p:cNvPr>
          <p:cNvGrpSpPr/>
          <p:nvPr/>
        </p:nvGrpSpPr>
        <p:grpSpPr>
          <a:xfrm>
            <a:off x="12665831" y="3238500"/>
            <a:ext cx="5054278" cy="6549158"/>
            <a:chOff x="0" y="0"/>
            <a:chExt cx="1331168" cy="17248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4553281-FE98-5D16-0E5F-5A1355CA0827}"/>
                </a:ext>
              </a:extLst>
            </p:cNvPr>
            <p:cNvSpPr/>
            <p:nvPr/>
          </p:nvSpPr>
          <p:spPr>
            <a:xfrm>
              <a:off x="0" y="0"/>
              <a:ext cx="1331168" cy="1724881"/>
            </a:xfrm>
            <a:prstGeom prst="roundRect">
              <a:avLst/>
            </a:prstGeom>
            <a:ln w="114300" cap="sq">
              <a:gradFill>
                <a:gsLst>
                  <a:gs pos="0">
                    <a:srgbClr val="83D3E8">
                      <a:alpha val="100000"/>
                    </a:srgbClr>
                  </a:gs>
                  <a:gs pos="100000">
                    <a:srgbClr val="E8793A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8F7A3581-507A-95D9-FD35-D0D1C804E566}"/>
                </a:ext>
              </a:extLst>
            </p:cNvPr>
            <p:cNvSpPr txBox="1"/>
            <p:nvPr/>
          </p:nvSpPr>
          <p:spPr>
            <a:xfrm>
              <a:off x="0" y="-47625"/>
              <a:ext cx="1331168" cy="1772506"/>
            </a:xfrm>
            <a:prstGeom prst="round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98724A48-8BD7-6D13-7EF4-D18518A8C74E}"/>
              </a:ext>
            </a:extLst>
          </p:cNvPr>
          <p:cNvGrpSpPr/>
          <p:nvPr/>
        </p:nvGrpSpPr>
        <p:grpSpPr>
          <a:xfrm>
            <a:off x="4884110" y="5703258"/>
            <a:ext cx="565501" cy="486881"/>
            <a:chOff x="0" y="0"/>
            <a:chExt cx="812800" cy="6997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3D549A8-487E-3489-61FF-4D9643369AD7}"/>
                </a:ext>
              </a:extLst>
            </p:cNvPr>
            <p:cNvSpPr/>
            <p:nvPr/>
          </p:nvSpPr>
          <p:spPr>
            <a:xfrm>
              <a:off x="0" y="0"/>
              <a:ext cx="812800" cy="699799"/>
            </a:xfrm>
            <a:custGeom>
              <a:avLst/>
              <a:gdLst/>
              <a:ahLst/>
              <a:cxnLst/>
              <a:rect l="l" t="t" r="r" b="b"/>
              <a:pathLst>
                <a:path w="812800" h="699799">
                  <a:moveTo>
                    <a:pt x="812800" y="349899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6599"/>
                  </a:lnTo>
                  <a:lnTo>
                    <a:pt x="406400" y="496599"/>
                  </a:lnTo>
                  <a:lnTo>
                    <a:pt x="406400" y="699799"/>
                  </a:lnTo>
                  <a:lnTo>
                    <a:pt x="812800" y="349899"/>
                  </a:lnTo>
                  <a:close/>
                </a:path>
              </a:pathLst>
            </a:custGeom>
            <a:gradFill rotWithShape="1">
              <a:gsLst>
                <a:gs pos="0">
                  <a:srgbClr val="F8C59F">
                    <a:alpha val="100000"/>
                  </a:srgbClr>
                </a:gs>
                <a:gs pos="100000">
                  <a:srgbClr val="FFFBF8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B5EA9E55-A26B-5756-D829-5FEEF8009A64}"/>
                </a:ext>
              </a:extLst>
            </p:cNvPr>
            <p:cNvSpPr txBox="1"/>
            <p:nvPr/>
          </p:nvSpPr>
          <p:spPr>
            <a:xfrm>
              <a:off x="0" y="155575"/>
              <a:ext cx="711200" cy="341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6E4EBEC3-5E9C-18E5-F183-53BA1EC50518}"/>
              </a:ext>
            </a:extLst>
          </p:cNvPr>
          <p:cNvSpPr txBox="1"/>
          <p:nvPr/>
        </p:nvSpPr>
        <p:spPr>
          <a:xfrm>
            <a:off x="4457324" y="300120"/>
            <a:ext cx="8890620" cy="101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020202"/>
                </a:solidFill>
                <a:ea typeface="Arial Bold"/>
                <a:cs typeface="Arial Bold"/>
                <a:sym typeface="Arial Bold"/>
              </a:rPr>
              <a:t>APPLIED TECHNOLOGY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A3724AA7-9789-E534-A9F4-474BF3CFA421}"/>
              </a:ext>
            </a:extLst>
          </p:cNvPr>
          <p:cNvSpPr txBox="1"/>
          <p:nvPr/>
        </p:nvSpPr>
        <p:spPr>
          <a:xfrm>
            <a:off x="7320052" y="2019300"/>
            <a:ext cx="280609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5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AI-Assisted Processing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79FD6EA-4485-3C57-8B74-C65FC7C99442}"/>
              </a:ext>
            </a:extLst>
          </p:cNvPr>
          <p:cNvSpPr txBox="1"/>
          <p:nvPr/>
        </p:nvSpPr>
        <p:spPr>
          <a:xfrm>
            <a:off x="843887" y="2019300"/>
            <a:ext cx="342816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5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Multi-source Data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A99B0E37-43BA-7A0A-FD9A-9DC698F241F0}"/>
              </a:ext>
            </a:extLst>
          </p:cNvPr>
          <p:cNvGrpSpPr/>
          <p:nvPr/>
        </p:nvGrpSpPr>
        <p:grpSpPr>
          <a:xfrm>
            <a:off x="11991940" y="5703258"/>
            <a:ext cx="565501" cy="486881"/>
            <a:chOff x="0" y="0"/>
            <a:chExt cx="812800" cy="6997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8D8E5CB3-5A80-E879-82EF-7E9DBB8D7894}"/>
                </a:ext>
              </a:extLst>
            </p:cNvPr>
            <p:cNvSpPr/>
            <p:nvPr/>
          </p:nvSpPr>
          <p:spPr>
            <a:xfrm>
              <a:off x="0" y="0"/>
              <a:ext cx="812800" cy="699799"/>
            </a:xfrm>
            <a:custGeom>
              <a:avLst/>
              <a:gdLst/>
              <a:ahLst/>
              <a:cxnLst/>
              <a:rect l="l" t="t" r="r" b="b"/>
              <a:pathLst>
                <a:path w="812800" h="699799">
                  <a:moveTo>
                    <a:pt x="812800" y="349899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6599"/>
                  </a:lnTo>
                  <a:lnTo>
                    <a:pt x="406400" y="496599"/>
                  </a:lnTo>
                  <a:lnTo>
                    <a:pt x="406400" y="699799"/>
                  </a:lnTo>
                  <a:lnTo>
                    <a:pt x="812800" y="349899"/>
                  </a:lnTo>
                  <a:close/>
                </a:path>
              </a:pathLst>
            </a:custGeom>
            <a:gradFill rotWithShape="1">
              <a:gsLst>
                <a:gs pos="0">
                  <a:srgbClr val="F8C59F">
                    <a:alpha val="100000"/>
                  </a:srgbClr>
                </a:gs>
                <a:gs pos="100000">
                  <a:srgbClr val="FFFBF8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4A84C85D-2E2E-BA7B-BF41-5A8288603FDB}"/>
                </a:ext>
              </a:extLst>
            </p:cNvPr>
            <p:cNvSpPr txBox="1"/>
            <p:nvPr/>
          </p:nvSpPr>
          <p:spPr>
            <a:xfrm>
              <a:off x="0" y="155575"/>
              <a:ext cx="711200" cy="341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24">
            <a:extLst>
              <a:ext uri="{FF2B5EF4-FFF2-40B4-BE49-F238E27FC236}">
                <a16:creationId xmlns:a16="http://schemas.microsoft.com/office/drawing/2014/main" id="{53903D1B-2A71-B152-3F29-F554ECB464EC}"/>
              </a:ext>
            </a:extLst>
          </p:cNvPr>
          <p:cNvSpPr txBox="1"/>
          <p:nvPr/>
        </p:nvSpPr>
        <p:spPr>
          <a:xfrm>
            <a:off x="13515132" y="2019300"/>
            <a:ext cx="297263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5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Applicable Outputs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A4D6687-6B8D-4410-F0DC-E4F22BB281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19606" y="3226011"/>
            <a:ext cx="6774001" cy="1216152"/>
          </a:xfrm>
          <a:custGeom>
            <a:avLst/>
            <a:gdLst/>
            <a:ahLst/>
            <a:cxnLst/>
            <a:rect l="l" t="t" r="r" b="b"/>
            <a:pathLst>
              <a:path w="6774001" h="1216152">
                <a:moveTo>
                  <a:pt x="0" y="0"/>
                </a:moveTo>
                <a:lnTo>
                  <a:pt x="6774001" y="0"/>
                </a:lnTo>
                <a:lnTo>
                  <a:pt x="6774001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4986" t="-12500" b="-12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835432" y="3510237"/>
            <a:ext cx="6015740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0"/>
              </a:lnSpc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11319606" y="4518363"/>
            <a:ext cx="6774001" cy="1216152"/>
          </a:xfrm>
          <a:custGeom>
            <a:avLst/>
            <a:gdLst/>
            <a:ahLst/>
            <a:cxnLst/>
            <a:rect l="l" t="t" r="r" b="b"/>
            <a:pathLst>
              <a:path w="6774001" h="1216152">
                <a:moveTo>
                  <a:pt x="0" y="0"/>
                </a:moveTo>
                <a:lnTo>
                  <a:pt x="6774001" y="0"/>
                </a:lnTo>
                <a:lnTo>
                  <a:pt x="6774001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4986" t="-12499" b="-12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871646" y="4945646"/>
            <a:ext cx="781237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7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11319606" y="5828939"/>
            <a:ext cx="6774001" cy="1216152"/>
          </a:xfrm>
          <a:custGeom>
            <a:avLst/>
            <a:gdLst/>
            <a:ahLst/>
            <a:cxnLst/>
            <a:rect l="l" t="t" r="r" b="b"/>
            <a:pathLst>
              <a:path w="6774001" h="1216152">
                <a:moveTo>
                  <a:pt x="0" y="0"/>
                </a:moveTo>
                <a:lnTo>
                  <a:pt x="6774001" y="0"/>
                </a:lnTo>
                <a:lnTo>
                  <a:pt x="6774001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4986" t="-12499" b="-12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871646" y="6242423"/>
            <a:ext cx="6607579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7"/>
              </a:lnSpc>
            </a:pPr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11319606" y="7140341"/>
            <a:ext cx="6774001" cy="1216152"/>
          </a:xfrm>
          <a:custGeom>
            <a:avLst/>
            <a:gdLst/>
            <a:ahLst/>
            <a:cxnLst/>
            <a:rect l="l" t="t" r="r" b="b"/>
            <a:pathLst>
              <a:path w="6774001" h="1216152">
                <a:moveTo>
                  <a:pt x="0" y="0"/>
                </a:moveTo>
                <a:lnTo>
                  <a:pt x="6774001" y="0"/>
                </a:lnTo>
                <a:lnTo>
                  <a:pt x="6774001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4986" t="-12500" b="-12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871646" y="7337834"/>
            <a:ext cx="6044898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8"/>
              </a:lnSpc>
            </a:pPr>
            <a:endParaRPr/>
          </a:p>
        </p:txBody>
      </p:sp>
      <p:sp>
        <p:nvSpPr>
          <p:cNvPr id="10" name="Freeform 10"/>
          <p:cNvSpPr/>
          <p:nvPr/>
        </p:nvSpPr>
        <p:spPr>
          <a:xfrm>
            <a:off x="11319606" y="1930507"/>
            <a:ext cx="6774001" cy="1216152"/>
          </a:xfrm>
          <a:custGeom>
            <a:avLst/>
            <a:gdLst/>
            <a:ahLst/>
            <a:cxnLst/>
            <a:rect l="l" t="t" r="r" b="b"/>
            <a:pathLst>
              <a:path w="6774001" h="1216152">
                <a:moveTo>
                  <a:pt x="0" y="0"/>
                </a:moveTo>
                <a:lnTo>
                  <a:pt x="6774001" y="0"/>
                </a:lnTo>
                <a:lnTo>
                  <a:pt x="6774001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4986" t="-12500" b="-12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800615" y="3287257"/>
            <a:ext cx="6763786" cy="1216152"/>
          </a:xfrm>
          <a:custGeom>
            <a:avLst/>
            <a:gdLst/>
            <a:ahLst/>
            <a:cxnLst/>
            <a:rect l="l" t="t" r="r" b="b"/>
            <a:pathLst>
              <a:path w="6763786" h="1216152">
                <a:moveTo>
                  <a:pt x="0" y="0"/>
                </a:moveTo>
                <a:lnTo>
                  <a:pt x="6763786" y="0"/>
                </a:lnTo>
                <a:lnTo>
                  <a:pt x="6763786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5190" t="-12499" b="-12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00615" y="1994905"/>
            <a:ext cx="6763786" cy="1216152"/>
          </a:xfrm>
          <a:custGeom>
            <a:avLst/>
            <a:gdLst/>
            <a:ahLst/>
            <a:cxnLst/>
            <a:rect l="l" t="t" r="r" b="b"/>
            <a:pathLst>
              <a:path w="6763786" h="1216152">
                <a:moveTo>
                  <a:pt x="0" y="0"/>
                </a:moveTo>
                <a:lnTo>
                  <a:pt x="6763786" y="0"/>
                </a:lnTo>
                <a:lnTo>
                  <a:pt x="6763786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5190" t="-12500" b="-12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904709" y="2121985"/>
            <a:ext cx="5324891" cy="916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13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Environment Management Plan-MASTER GAS SYSTEM EXPANSION PHASE-III PKG1- Upgrade Existing BGCS1,3 &amp; 5 (on-going)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35231" y="4983564"/>
            <a:ext cx="6183251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MHVRA-Muzaffarabad. Pakistan Hazard Portal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5231" y="2395708"/>
            <a:ext cx="6183251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GIS-Driven Environmental Impact Assessment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35231" y="3548337"/>
            <a:ext cx="590610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MHVRA Web Portal for District Administration Astore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35231" y="6151265"/>
            <a:ext cx="542885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Site suitability, assessment and contouring of solar and wind power sites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35231" y="7319792"/>
            <a:ext cx="574026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Evaluation of Different Approaches to Mangrove Reforestation and Rehabilitation in the Indus Delta</a:t>
            </a:r>
          </a:p>
        </p:txBody>
      </p:sp>
      <p:sp>
        <p:nvSpPr>
          <p:cNvPr id="19" name="Freeform 19"/>
          <p:cNvSpPr/>
          <p:nvPr/>
        </p:nvSpPr>
        <p:spPr>
          <a:xfrm>
            <a:off x="2800615" y="4582761"/>
            <a:ext cx="6763786" cy="1216152"/>
          </a:xfrm>
          <a:custGeom>
            <a:avLst/>
            <a:gdLst/>
            <a:ahLst/>
            <a:cxnLst/>
            <a:rect l="l" t="t" r="r" b="b"/>
            <a:pathLst>
              <a:path w="6763786" h="1216152">
                <a:moveTo>
                  <a:pt x="0" y="0"/>
                </a:moveTo>
                <a:lnTo>
                  <a:pt x="6763786" y="0"/>
                </a:lnTo>
                <a:lnTo>
                  <a:pt x="6763786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5190" t="-12499" b="-12500"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20" name="TextBox 20"/>
          <p:cNvSpPr txBox="1"/>
          <p:nvPr/>
        </p:nvSpPr>
        <p:spPr>
          <a:xfrm>
            <a:off x="2904709" y="4905087"/>
            <a:ext cx="532489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Cadastral Mapping of Tehsil Daska, District Gujranwala</a:t>
            </a:r>
          </a:p>
        </p:txBody>
      </p:sp>
      <p:sp>
        <p:nvSpPr>
          <p:cNvPr id="21" name="Freeform 21"/>
          <p:cNvSpPr/>
          <p:nvPr/>
        </p:nvSpPr>
        <p:spPr>
          <a:xfrm>
            <a:off x="2800615" y="5875113"/>
            <a:ext cx="6763786" cy="1216152"/>
          </a:xfrm>
          <a:custGeom>
            <a:avLst/>
            <a:gdLst/>
            <a:ahLst/>
            <a:cxnLst/>
            <a:rect l="l" t="t" r="r" b="b"/>
            <a:pathLst>
              <a:path w="6763786" h="1216152">
                <a:moveTo>
                  <a:pt x="0" y="0"/>
                </a:moveTo>
                <a:lnTo>
                  <a:pt x="6763786" y="0"/>
                </a:lnTo>
                <a:lnTo>
                  <a:pt x="6763786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5190" t="-12500" b="-12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904709" y="6340314"/>
            <a:ext cx="5096291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THINKTANK GROUP Services - ERP Solution</a:t>
            </a:r>
          </a:p>
        </p:txBody>
      </p:sp>
      <p:sp>
        <p:nvSpPr>
          <p:cNvPr id="23" name="Freeform 23"/>
          <p:cNvSpPr/>
          <p:nvPr/>
        </p:nvSpPr>
        <p:spPr>
          <a:xfrm>
            <a:off x="2800615" y="7185688"/>
            <a:ext cx="6763786" cy="1216152"/>
          </a:xfrm>
          <a:custGeom>
            <a:avLst/>
            <a:gdLst/>
            <a:ahLst/>
            <a:cxnLst/>
            <a:rect l="l" t="t" r="r" b="b"/>
            <a:pathLst>
              <a:path w="6763786" h="1216152">
                <a:moveTo>
                  <a:pt x="0" y="0"/>
                </a:moveTo>
                <a:lnTo>
                  <a:pt x="6763786" y="0"/>
                </a:lnTo>
                <a:lnTo>
                  <a:pt x="6763786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5190" t="-12500" b="-12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2904709" y="7508014"/>
            <a:ext cx="5540082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Carbon Credits: A Market-Based Approach to Reducing Emissions</a:t>
            </a:r>
          </a:p>
        </p:txBody>
      </p:sp>
      <p:sp>
        <p:nvSpPr>
          <p:cNvPr id="25" name="Freeform 25"/>
          <p:cNvSpPr/>
          <p:nvPr/>
        </p:nvSpPr>
        <p:spPr>
          <a:xfrm>
            <a:off x="2800615" y="8497090"/>
            <a:ext cx="6763786" cy="1216152"/>
          </a:xfrm>
          <a:custGeom>
            <a:avLst/>
            <a:gdLst/>
            <a:ahLst/>
            <a:cxnLst/>
            <a:rect l="l" t="t" r="r" b="b"/>
            <a:pathLst>
              <a:path w="6763786" h="1216152">
                <a:moveTo>
                  <a:pt x="0" y="0"/>
                </a:moveTo>
                <a:lnTo>
                  <a:pt x="6763786" y="0"/>
                </a:lnTo>
                <a:lnTo>
                  <a:pt x="6763786" y="1216152"/>
                </a:lnTo>
                <a:lnTo>
                  <a:pt x="0" y="121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5190" t="-12500" b="-12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2904709" y="8819416"/>
            <a:ext cx="532489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Cadastral Mapping of </a:t>
            </a:r>
            <a:r>
              <a:rPr lang="en-US" sz="2000" dirty="0" err="1">
                <a:ea typeface="Canva Sans"/>
                <a:cs typeface="Canva Sans"/>
                <a:sym typeface="Canva Sans"/>
              </a:rPr>
              <a:t>Yazman</a:t>
            </a:r>
            <a:r>
              <a:rPr lang="en-US" sz="2000" dirty="0">
                <a:ea typeface="Canva Sans"/>
                <a:cs typeface="Canva Sans"/>
                <a:sym typeface="Canva Sans"/>
              </a:rPr>
              <a:t> Tehsil, District Bahawalpur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04709" y="3609583"/>
            <a:ext cx="5381154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dirty="0">
                <a:ea typeface="Canva Sans"/>
                <a:cs typeface="Canva Sans"/>
                <a:sym typeface="Canva Sans"/>
              </a:rPr>
              <a:t>Real Time Property Visualization For Mumtaz City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81400" y="2222512"/>
            <a:ext cx="1347711" cy="674870"/>
          </a:xfrm>
          <a:custGeom>
            <a:avLst/>
            <a:gdLst/>
            <a:ahLst/>
            <a:cxnLst/>
            <a:rect l="l" t="t" r="r" b="b"/>
            <a:pathLst>
              <a:path w="1347711" h="674870">
                <a:moveTo>
                  <a:pt x="0" y="0"/>
                </a:moveTo>
                <a:lnTo>
                  <a:pt x="1347711" y="0"/>
                </a:lnTo>
                <a:lnTo>
                  <a:pt x="1347711" y="674871"/>
                </a:lnTo>
                <a:lnTo>
                  <a:pt x="0" y="674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" r="-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23910" y="6043138"/>
            <a:ext cx="1205201" cy="794036"/>
          </a:xfrm>
          <a:custGeom>
            <a:avLst/>
            <a:gdLst/>
            <a:ahLst/>
            <a:cxnLst/>
            <a:rect l="l" t="t" r="r" b="b"/>
            <a:pathLst>
              <a:path w="1205201" h="794036">
                <a:moveTo>
                  <a:pt x="0" y="0"/>
                </a:moveTo>
                <a:lnTo>
                  <a:pt x="1205201" y="0"/>
                </a:lnTo>
                <a:lnTo>
                  <a:pt x="1205201" y="794035"/>
                </a:lnTo>
                <a:lnTo>
                  <a:pt x="0" y="7940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8" t="-11763" r="-11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352655" y="3442799"/>
            <a:ext cx="1276456" cy="858399"/>
          </a:xfrm>
          <a:custGeom>
            <a:avLst/>
            <a:gdLst/>
            <a:ahLst/>
            <a:cxnLst/>
            <a:rect l="l" t="t" r="r" b="b"/>
            <a:pathLst>
              <a:path w="1276456" h="858399">
                <a:moveTo>
                  <a:pt x="0" y="0"/>
                </a:moveTo>
                <a:lnTo>
                  <a:pt x="1276456" y="0"/>
                </a:lnTo>
                <a:lnTo>
                  <a:pt x="1276456" y="858399"/>
                </a:lnTo>
                <a:lnTo>
                  <a:pt x="0" y="858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063" b="-140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352655" y="4809148"/>
            <a:ext cx="1276456" cy="660981"/>
          </a:xfrm>
          <a:custGeom>
            <a:avLst/>
            <a:gdLst/>
            <a:ahLst/>
            <a:cxnLst/>
            <a:rect l="l" t="t" r="r" b="b"/>
            <a:pathLst>
              <a:path w="1276456" h="660981">
                <a:moveTo>
                  <a:pt x="0" y="0"/>
                </a:moveTo>
                <a:lnTo>
                  <a:pt x="1276456" y="0"/>
                </a:lnTo>
                <a:lnTo>
                  <a:pt x="1276456" y="660981"/>
                </a:lnTo>
                <a:lnTo>
                  <a:pt x="0" y="6609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230" b="-52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76634" y="7286356"/>
            <a:ext cx="1152477" cy="885228"/>
          </a:xfrm>
          <a:custGeom>
            <a:avLst/>
            <a:gdLst/>
            <a:ahLst/>
            <a:cxnLst/>
            <a:rect l="l" t="t" r="r" b="b"/>
            <a:pathLst>
              <a:path w="1152477" h="885228">
                <a:moveTo>
                  <a:pt x="0" y="0"/>
                </a:moveTo>
                <a:lnTo>
                  <a:pt x="1152477" y="0"/>
                </a:lnTo>
                <a:lnTo>
                  <a:pt x="1152477" y="885228"/>
                </a:lnTo>
                <a:lnTo>
                  <a:pt x="0" y="8852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183" b="-140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495626" y="8596932"/>
            <a:ext cx="1133484" cy="930781"/>
          </a:xfrm>
          <a:custGeom>
            <a:avLst/>
            <a:gdLst/>
            <a:ahLst/>
            <a:cxnLst/>
            <a:rect l="l" t="t" r="r" b="b"/>
            <a:pathLst>
              <a:path w="1133484" h="930781">
                <a:moveTo>
                  <a:pt x="0" y="0"/>
                </a:moveTo>
                <a:lnTo>
                  <a:pt x="1133485" y="0"/>
                </a:lnTo>
                <a:lnTo>
                  <a:pt x="1133485" y="930781"/>
                </a:lnTo>
                <a:lnTo>
                  <a:pt x="0" y="9307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68" b="-26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0185669" y="2169384"/>
            <a:ext cx="1014385" cy="705468"/>
          </a:xfrm>
          <a:custGeom>
            <a:avLst/>
            <a:gdLst/>
            <a:ahLst/>
            <a:cxnLst/>
            <a:rect l="l" t="t" r="r" b="b"/>
            <a:pathLst>
              <a:path w="1014385" h="705468">
                <a:moveTo>
                  <a:pt x="0" y="0"/>
                </a:moveTo>
                <a:lnTo>
                  <a:pt x="1014385" y="0"/>
                </a:lnTo>
                <a:lnTo>
                  <a:pt x="1014385" y="705468"/>
                </a:lnTo>
                <a:lnTo>
                  <a:pt x="0" y="7054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226293" y="3332052"/>
            <a:ext cx="973761" cy="868738"/>
          </a:xfrm>
          <a:custGeom>
            <a:avLst/>
            <a:gdLst/>
            <a:ahLst/>
            <a:cxnLst/>
            <a:rect l="l" t="t" r="r" b="b"/>
            <a:pathLst>
              <a:path w="973761" h="868738">
                <a:moveTo>
                  <a:pt x="0" y="0"/>
                </a:moveTo>
                <a:lnTo>
                  <a:pt x="973761" y="0"/>
                </a:lnTo>
                <a:lnTo>
                  <a:pt x="973761" y="868739"/>
                </a:lnTo>
                <a:lnTo>
                  <a:pt x="0" y="868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390" b="-8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0258295" y="4653274"/>
            <a:ext cx="941759" cy="820129"/>
          </a:xfrm>
          <a:custGeom>
            <a:avLst/>
            <a:gdLst/>
            <a:ahLst/>
            <a:cxnLst/>
            <a:rect l="l" t="t" r="r" b="b"/>
            <a:pathLst>
              <a:path w="941759" h="820129">
                <a:moveTo>
                  <a:pt x="0" y="0"/>
                </a:moveTo>
                <a:lnTo>
                  <a:pt x="941759" y="0"/>
                </a:lnTo>
                <a:lnTo>
                  <a:pt x="941759" y="820129"/>
                </a:lnTo>
                <a:lnTo>
                  <a:pt x="0" y="8201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78" r="-1918" b="-68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9683953" y="6135786"/>
            <a:ext cx="1516101" cy="685423"/>
          </a:xfrm>
          <a:custGeom>
            <a:avLst/>
            <a:gdLst/>
            <a:ahLst/>
            <a:cxnLst/>
            <a:rect l="l" t="t" r="r" b="b"/>
            <a:pathLst>
              <a:path w="1516101" h="685423">
                <a:moveTo>
                  <a:pt x="0" y="0"/>
                </a:moveTo>
                <a:lnTo>
                  <a:pt x="1516101" y="0"/>
                </a:lnTo>
                <a:lnTo>
                  <a:pt x="1516101" y="685422"/>
                </a:lnTo>
                <a:lnTo>
                  <a:pt x="0" y="6854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0116116" y="7373658"/>
            <a:ext cx="1083938" cy="743958"/>
          </a:xfrm>
          <a:custGeom>
            <a:avLst/>
            <a:gdLst/>
            <a:ahLst/>
            <a:cxnLst/>
            <a:rect l="l" t="t" r="r" b="b"/>
            <a:pathLst>
              <a:path w="1083938" h="743958">
                <a:moveTo>
                  <a:pt x="0" y="0"/>
                </a:moveTo>
                <a:lnTo>
                  <a:pt x="1083938" y="0"/>
                </a:lnTo>
                <a:lnTo>
                  <a:pt x="1083938" y="743958"/>
                </a:lnTo>
                <a:lnTo>
                  <a:pt x="0" y="743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7029757" y="489905"/>
            <a:ext cx="5069290" cy="101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 spc="348" dirty="0">
                <a:solidFill>
                  <a:srgbClr val="000000"/>
                </a:solidFill>
                <a:ea typeface="Arial Bold"/>
                <a:cs typeface="Arial Bold"/>
                <a:sym typeface="Arial Bold"/>
              </a:rPr>
              <a:t>PROJECTS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C87F328D-86AA-6DC9-A68B-CD4BFD2D82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744" y="1970330"/>
            <a:ext cx="5191026" cy="2916413"/>
          </a:xfrm>
          <a:custGeom>
            <a:avLst/>
            <a:gdLst/>
            <a:ahLst/>
            <a:cxnLst/>
            <a:rect l="l" t="t" r="r" b="b"/>
            <a:pathLst>
              <a:path w="5191026" h="2916413">
                <a:moveTo>
                  <a:pt x="0" y="0"/>
                </a:moveTo>
                <a:lnTo>
                  <a:pt x="5191027" y="0"/>
                </a:lnTo>
                <a:lnTo>
                  <a:pt x="5191027" y="2916413"/>
                </a:lnTo>
                <a:lnTo>
                  <a:pt x="0" y="29164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69074" y="1970330"/>
            <a:ext cx="5643573" cy="2916413"/>
          </a:xfrm>
          <a:custGeom>
            <a:avLst/>
            <a:gdLst/>
            <a:ahLst/>
            <a:cxnLst/>
            <a:rect l="l" t="t" r="r" b="b"/>
            <a:pathLst>
              <a:path w="5643573" h="2916413">
                <a:moveTo>
                  <a:pt x="0" y="0"/>
                </a:moveTo>
                <a:lnTo>
                  <a:pt x="5643572" y="0"/>
                </a:lnTo>
                <a:lnTo>
                  <a:pt x="5643572" y="2916413"/>
                </a:lnTo>
                <a:lnTo>
                  <a:pt x="0" y="2916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0" r="-1852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349522" y="6145040"/>
            <a:ext cx="5233130" cy="2943636"/>
          </a:xfrm>
          <a:custGeom>
            <a:avLst/>
            <a:gdLst/>
            <a:ahLst/>
            <a:cxnLst/>
            <a:rect l="l" t="t" r="r" b="b"/>
            <a:pathLst>
              <a:path w="5643573" h="3174510">
                <a:moveTo>
                  <a:pt x="0" y="0"/>
                </a:moveTo>
                <a:lnTo>
                  <a:pt x="5643572" y="0"/>
                </a:lnTo>
                <a:lnTo>
                  <a:pt x="5643572" y="3174510"/>
                </a:lnTo>
                <a:lnTo>
                  <a:pt x="0" y="3174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300135" y="6198901"/>
            <a:ext cx="5570652" cy="2889776"/>
          </a:xfrm>
          <a:custGeom>
            <a:avLst/>
            <a:gdLst/>
            <a:ahLst/>
            <a:cxnLst/>
            <a:rect l="l" t="t" r="r" b="b"/>
            <a:pathLst>
              <a:path w="5778307" h="2997497">
                <a:moveTo>
                  <a:pt x="0" y="0"/>
                </a:moveTo>
                <a:lnTo>
                  <a:pt x="5778307" y="0"/>
                </a:lnTo>
                <a:lnTo>
                  <a:pt x="5778307" y="2997497"/>
                </a:lnTo>
                <a:lnTo>
                  <a:pt x="0" y="29974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121081" y="1970330"/>
            <a:ext cx="5778307" cy="2975866"/>
          </a:xfrm>
          <a:custGeom>
            <a:avLst/>
            <a:gdLst/>
            <a:ahLst/>
            <a:cxnLst/>
            <a:rect l="l" t="t" r="r" b="b"/>
            <a:pathLst>
              <a:path w="5778307" h="2975866">
                <a:moveTo>
                  <a:pt x="0" y="0"/>
                </a:moveTo>
                <a:lnTo>
                  <a:pt x="5778307" y="0"/>
                </a:lnTo>
                <a:lnTo>
                  <a:pt x="5778307" y="2975866"/>
                </a:lnTo>
                <a:lnTo>
                  <a:pt x="0" y="29758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00" r="-15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633453" y="466884"/>
            <a:ext cx="11021095" cy="101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0C1A31"/>
                </a:solidFill>
                <a:ea typeface="Arial Bold"/>
                <a:cs typeface="Arial Bold"/>
                <a:sym typeface="Arial Bold"/>
              </a:rPr>
              <a:t>OUR IN-HOUSE INNOVATIONS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3825" y="5095831"/>
            <a:ext cx="536086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24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SHINE</a:t>
            </a:r>
          </a:p>
          <a:p>
            <a:pPr algn="ctr">
              <a:lnSpc>
                <a:spcPts val="2239"/>
              </a:lnSpc>
            </a:pPr>
            <a:r>
              <a:rPr lang="en-US" sz="20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000" b="1" i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Smart Hierarchical Encoder &amp; Decoder For Image Enhancement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92954" y="5095831"/>
            <a:ext cx="459581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24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DLLS</a:t>
            </a:r>
          </a:p>
          <a:p>
            <a:pPr algn="ctr">
              <a:lnSpc>
                <a:spcPts val="2239"/>
              </a:lnSpc>
            </a:pPr>
            <a:r>
              <a:rPr lang="en-US" sz="2000" b="1" i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Deep Learning Lake Segmentation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4144" y="9260470"/>
            <a:ext cx="5120842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AGILE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2000" b="1" i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Autonomous Geospatial Intelligence &amp; Learning Engine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54464" y="9260470"/>
            <a:ext cx="394718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RESIL-AI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2000" b="1" i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Urban Decision Engine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27189" y="9260470"/>
            <a:ext cx="543198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DBO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2000" b="1" i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Digital Brain of Organization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99380" y="5095831"/>
            <a:ext cx="394684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24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CLIM-13</a:t>
            </a:r>
          </a:p>
          <a:p>
            <a:pPr algn="ctr">
              <a:lnSpc>
                <a:spcPts val="2239"/>
              </a:lnSpc>
            </a:pPr>
            <a:r>
              <a:rPr lang="en-US" sz="2000" b="1" i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Turning  Data into Early Warning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9E05382-78C4-62A7-EC44-9EC796CB3B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43A40B-8B8F-916B-46BA-68B6915D6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46" y="6493380"/>
            <a:ext cx="5296846" cy="2300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271" y="6677219"/>
            <a:ext cx="4976180" cy="3487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325" y="6662998"/>
            <a:ext cx="5146836" cy="3606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200" y="2765069"/>
            <a:ext cx="5004757" cy="350713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70877" y="4838700"/>
            <a:ext cx="6351627" cy="101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000000"/>
                </a:solidFill>
                <a:ea typeface="Arial Bold"/>
                <a:cs typeface="Arial Bold"/>
                <a:sym typeface="Arial Bold"/>
              </a:rPr>
              <a:t>SaaS PRODUCTS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76944" y="9802688"/>
            <a:ext cx="2396835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000000">
                    <a:alpha val="86667"/>
                  </a:srgbClr>
                </a:solidFill>
                <a:ea typeface="Canva Sans Bold"/>
                <a:cs typeface="Canva Sans Bold"/>
                <a:sym typeface="Canva Sans Bold"/>
              </a:rPr>
              <a:t>AGRO AI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4041" y="6200729"/>
            <a:ext cx="515568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0000">
                    <a:alpha val="86667"/>
                  </a:srgbClr>
                </a:solidFill>
                <a:ea typeface="Canva Sans Bold"/>
                <a:cs typeface="Canva Sans Bold"/>
                <a:sym typeface="Canva Sans Bold"/>
              </a:rPr>
              <a:t>ARID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(Advanced Resilience and Intelligence for Droughts)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24263" y="6082379"/>
            <a:ext cx="4335037" cy="64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400" b="1" dirty="0">
                <a:solidFill>
                  <a:srgbClr val="020202">
                    <a:alpha val="77647"/>
                  </a:srgbClr>
                </a:solidFill>
                <a:ea typeface="Canva Sans Bold"/>
                <a:cs typeface="Canva Sans Bold"/>
                <a:sym typeface="Canva Sans Bold"/>
              </a:rPr>
              <a:t>Astore Gov Interactive Dashboards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32254" y="3605254"/>
            <a:ext cx="5072524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20202"/>
                </a:solidFill>
                <a:ea typeface="Canva Sans Bold"/>
                <a:cs typeface="Canva Sans Bold"/>
                <a:sym typeface="Canva Sans Bold"/>
              </a:rPr>
              <a:t>FIRM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(Flood Intelligence &amp; Risk Management)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37011" y="9802688"/>
            <a:ext cx="1341775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020202">
                    <a:alpha val="77647"/>
                  </a:srgbClr>
                </a:solidFill>
                <a:ea typeface="Canva Sans Bold"/>
                <a:cs typeface="Canva Sans Bold"/>
                <a:sym typeface="Canva Sans Bold"/>
              </a:rPr>
              <a:t>TAPASH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BF2D511-08F4-E363-B54B-EA017AAE60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CC428E9E-98F5-C0B4-8425-4DBFA589B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181" y="-138709"/>
            <a:ext cx="6498482" cy="406783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BBED3B1-437F-E957-CADE-AE5574F0F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64" y="2735557"/>
            <a:ext cx="5358896" cy="3755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26041" y="2242393"/>
            <a:ext cx="4435917" cy="8777224"/>
            <a:chOff x="0" y="0"/>
            <a:chExt cx="2620010" cy="5184140"/>
          </a:xfrm>
        </p:grpSpPr>
        <p:sp>
          <p:nvSpPr>
            <p:cNvPr id="3" name="Freeform 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7019" r="-70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1361959" y="2893771"/>
            <a:ext cx="5123502" cy="10137730"/>
            <a:chOff x="0" y="0"/>
            <a:chExt cx="2620010" cy="5184140"/>
          </a:xfrm>
        </p:grpSpPr>
        <p:sp>
          <p:nvSpPr>
            <p:cNvPr id="23" name="Freeform 2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5420" y="156210"/>
              <a:ext cx="2250453" cy="4876800"/>
            </a:xfrm>
            <a:custGeom>
              <a:avLst/>
              <a:gdLst/>
              <a:ahLst/>
              <a:cxnLst/>
              <a:rect l="l" t="t" r="r" b="b"/>
              <a:pathLst>
                <a:path w="2250453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466" r="-146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9738" y="187960"/>
              <a:ext cx="63785" cy="63501"/>
            </a:xfrm>
            <a:custGeom>
              <a:avLst/>
              <a:gdLst/>
              <a:ahLst/>
              <a:cxnLst/>
              <a:rect l="l" t="t" r="r" b="b"/>
              <a:pathLst>
                <a:path w="63785" h="63501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00578" y="2082866"/>
            <a:ext cx="3339624" cy="731313"/>
            <a:chOff x="0" y="0"/>
            <a:chExt cx="879572" cy="19260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9572" cy="192609"/>
            </a:xfrm>
            <a:custGeom>
              <a:avLst/>
              <a:gdLst/>
              <a:ahLst/>
              <a:cxnLst/>
              <a:rect l="l" t="t" r="r" b="b"/>
              <a:pathLst>
                <a:path w="879572" h="192609">
                  <a:moveTo>
                    <a:pt x="96305" y="0"/>
                  </a:moveTo>
                  <a:lnTo>
                    <a:pt x="783267" y="0"/>
                  </a:lnTo>
                  <a:cubicBezTo>
                    <a:pt x="808809" y="0"/>
                    <a:pt x="833304" y="10146"/>
                    <a:pt x="851365" y="28207"/>
                  </a:cubicBezTo>
                  <a:cubicBezTo>
                    <a:pt x="869425" y="46268"/>
                    <a:pt x="879572" y="70763"/>
                    <a:pt x="879572" y="96305"/>
                  </a:cubicBezTo>
                  <a:lnTo>
                    <a:pt x="879572" y="96305"/>
                  </a:lnTo>
                  <a:cubicBezTo>
                    <a:pt x="879572" y="149492"/>
                    <a:pt x="836455" y="192609"/>
                    <a:pt x="783267" y="192609"/>
                  </a:cubicBezTo>
                  <a:lnTo>
                    <a:pt x="96305" y="192609"/>
                  </a:lnTo>
                  <a:cubicBezTo>
                    <a:pt x="43117" y="192609"/>
                    <a:pt x="0" y="149492"/>
                    <a:pt x="0" y="96305"/>
                  </a:cubicBezTo>
                  <a:lnTo>
                    <a:pt x="0" y="96305"/>
                  </a:lnTo>
                  <a:cubicBezTo>
                    <a:pt x="0" y="43117"/>
                    <a:pt x="43117" y="0"/>
                    <a:pt x="963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E3E3">
                    <a:alpha val="100000"/>
                  </a:srgbClr>
                </a:gs>
                <a:gs pos="100000">
                  <a:srgbClr val="AACCD8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79572" cy="202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2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261690" y="1304925"/>
            <a:ext cx="3764619" cy="783955"/>
            <a:chOff x="0" y="0"/>
            <a:chExt cx="991505" cy="20647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91505" cy="206474"/>
            </a:xfrm>
            <a:custGeom>
              <a:avLst/>
              <a:gdLst/>
              <a:ahLst/>
              <a:cxnLst/>
              <a:rect l="l" t="t" r="r" b="b"/>
              <a:pathLst>
                <a:path w="991505" h="206474">
                  <a:moveTo>
                    <a:pt x="103237" y="0"/>
                  </a:moveTo>
                  <a:lnTo>
                    <a:pt x="888268" y="0"/>
                  </a:lnTo>
                  <a:cubicBezTo>
                    <a:pt x="915648" y="0"/>
                    <a:pt x="941907" y="10877"/>
                    <a:pt x="961267" y="30237"/>
                  </a:cubicBezTo>
                  <a:cubicBezTo>
                    <a:pt x="980628" y="49598"/>
                    <a:pt x="991505" y="75857"/>
                    <a:pt x="991505" y="103237"/>
                  </a:cubicBezTo>
                  <a:lnTo>
                    <a:pt x="991505" y="103237"/>
                  </a:lnTo>
                  <a:cubicBezTo>
                    <a:pt x="991505" y="130617"/>
                    <a:pt x="980628" y="156876"/>
                    <a:pt x="961267" y="176236"/>
                  </a:cubicBezTo>
                  <a:cubicBezTo>
                    <a:pt x="941907" y="195597"/>
                    <a:pt x="915648" y="206474"/>
                    <a:pt x="888268" y="206474"/>
                  </a:cubicBezTo>
                  <a:lnTo>
                    <a:pt x="103237" y="206474"/>
                  </a:lnTo>
                  <a:cubicBezTo>
                    <a:pt x="75857" y="206474"/>
                    <a:pt x="49598" y="195597"/>
                    <a:pt x="30237" y="176236"/>
                  </a:cubicBezTo>
                  <a:cubicBezTo>
                    <a:pt x="10877" y="156876"/>
                    <a:pt x="0" y="130617"/>
                    <a:pt x="0" y="103237"/>
                  </a:cubicBezTo>
                  <a:lnTo>
                    <a:pt x="0" y="103237"/>
                  </a:lnTo>
                  <a:cubicBezTo>
                    <a:pt x="0" y="75857"/>
                    <a:pt x="10877" y="49598"/>
                    <a:pt x="30237" y="30237"/>
                  </a:cubicBezTo>
                  <a:cubicBezTo>
                    <a:pt x="49598" y="10877"/>
                    <a:pt x="75857" y="0"/>
                    <a:pt x="1032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E3E3">
                    <a:alpha val="100000"/>
                  </a:srgbClr>
                </a:gs>
                <a:gs pos="100000">
                  <a:srgbClr val="AACCD8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991505" cy="21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2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846000" y="2082866"/>
            <a:ext cx="3896242" cy="731313"/>
            <a:chOff x="0" y="0"/>
            <a:chExt cx="1026171" cy="19260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26171" cy="192609"/>
            </a:xfrm>
            <a:custGeom>
              <a:avLst/>
              <a:gdLst/>
              <a:ahLst/>
              <a:cxnLst/>
              <a:rect l="l" t="t" r="r" b="b"/>
              <a:pathLst>
                <a:path w="1026171" h="192609">
                  <a:moveTo>
                    <a:pt x="96305" y="0"/>
                  </a:moveTo>
                  <a:lnTo>
                    <a:pt x="929866" y="0"/>
                  </a:lnTo>
                  <a:cubicBezTo>
                    <a:pt x="955408" y="0"/>
                    <a:pt x="979903" y="10146"/>
                    <a:pt x="997964" y="28207"/>
                  </a:cubicBezTo>
                  <a:cubicBezTo>
                    <a:pt x="1016024" y="46268"/>
                    <a:pt x="1026171" y="70763"/>
                    <a:pt x="1026171" y="96305"/>
                  </a:cubicBezTo>
                  <a:lnTo>
                    <a:pt x="1026171" y="96305"/>
                  </a:lnTo>
                  <a:cubicBezTo>
                    <a:pt x="1026171" y="149492"/>
                    <a:pt x="983054" y="192609"/>
                    <a:pt x="929866" y="192609"/>
                  </a:cubicBezTo>
                  <a:lnTo>
                    <a:pt x="96305" y="192609"/>
                  </a:lnTo>
                  <a:cubicBezTo>
                    <a:pt x="43117" y="192609"/>
                    <a:pt x="0" y="149492"/>
                    <a:pt x="0" y="96305"/>
                  </a:cubicBezTo>
                  <a:lnTo>
                    <a:pt x="0" y="96305"/>
                  </a:lnTo>
                  <a:cubicBezTo>
                    <a:pt x="0" y="43117"/>
                    <a:pt x="43117" y="0"/>
                    <a:pt x="963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E3E3">
                    <a:alpha val="100000"/>
                  </a:srgbClr>
                </a:gs>
                <a:gs pos="100000">
                  <a:srgbClr val="AACCD8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1026171" cy="202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2"/>
                </a:lnSpc>
              </a:pPr>
              <a:endParaRPr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694C8EA-FA97-E0E7-8EE6-DCA0DCD52EF6}"/>
              </a:ext>
            </a:extLst>
          </p:cNvPr>
          <p:cNvGrpSpPr/>
          <p:nvPr/>
        </p:nvGrpSpPr>
        <p:grpSpPr>
          <a:xfrm>
            <a:off x="1802539" y="2893771"/>
            <a:ext cx="5123502" cy="10137730"/>
            <a:chOff x="1802539" y="2893771"/>
            <a:chExt cx="5123502" cy="10137730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802539" y="2893771"/>
              <a:ext cx="5123502" cy="10137730"/>
              <a:chOff x="0" y="0"/>
              <a:chExt cx="2620010" cy="51841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85420" y="156210"/>
                <a:ext cx="2250453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0453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1273" b="-127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60606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579738" y="187960"/>
                <a:ext cx="63785" cy="63501"/>
              </a:xfrm>
              <a:custGeom>
                <a:avLst/>
                <a:gdLst/>
                <a:ahLst/>
                <a:cxnLst/>
                <a:rect l="l" t="t" r="r" b="b"/>
                <a:pathLst>
                  <a:path w="63785" h="63501">
                    <a:moveTo>
                      <a:pt x="31892" y="0"/>
                    </a:moveTo>
                    <a:cubicBezTo>
                      <a:pt x="20515" y="-51"/>
                      <a:pt x="9980" y="5989"/>
                      <a:pt x="4277" y="15834"/>
                    </a:cubicBezTo>
                    <a:cubicBezTo>
                      <a:pt x="-1426" y="25678"/>
                      <a:pt x="-1426" y="37822"/>
                      <a:pt x="4277" y="47666"/>
                    </a:cubicBezTo>
                    <a:cubicBezTo>
                      <a:pt x="9980" y="57511"/>
                      <a:pt x="20515" y="63551"/>
                      <a:pt x="31892" y="63500"/>
                    </a:cubicBezTo>
                    <a:cubicBezTo>
                      <a:pt x="43269" y="63551"/>
                      <a:pt x="53804" y="57511"/>
                      <a:pt x="59507" y="47666"/>
                    </a:cubicBezTo>
                    <a:cubicBezTo>
                      <a:pt x="65210" y="37822"/>
                      <a:pt x="65210" y="25678"/>
                      <a:pt x="59507" y="15834"/>
                    </a:cubicBezTo>
                    <a:cubicBezTo>
                      <a:pt x="53804" y="5989"/>
                      <a:pt x="43269" y="-51"/>
                      <a:pt x="31892" y="0"/>
                    </a:cubicBezTo>
                    <a:close/>
                  </a:path>
                </a:pathLst>
              </a:custGeom>
              <a:solidFill>
                <a:srgbClr val="60606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B8B8B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B8B8B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B8B8B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B8B8B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41"/>
            <p:cNvGrpSpPr>
              <a:grpSpLocks noChangeAspect="1"/>
            </p:cNvGrpSpPr>
            <p:nvPr/>
          </p:nvGrpSpPr>
          <p:grpSpPr>
            <a:xfrm>
              <a:off x="4097264" y="4187271"/>
              <a:ext cx="534053" cy="534053"/>
              <a:chOff x="0" y="0"/>
              <a:chExt cx="8790178" cy="8790178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9225" y="149225"/>
                <a:ext cx="8491728" cy="8491728"/>
              </a:xfrm>
              <a:custGeom>
                <a:avLst/>
                <a:gdLst/>
                <a:ahLst/>
                <a:cxnLst/>
                <a:rect l="l" t="t" r="r" b="b"/>
                <a:pathLst>
                  <a:path w="8491728" h="8491728">
                    <a:moveTo>
                      <a:pt x="0" y="0"/>
                    </a:moveTo>
                    <a:lnTo>
                      <a:pt x="8491728" y="0"/>
                    </a:lnTo>
                    <a:lnTo>
                      <a:pt x="8491728" y="8491728"/>
                    </a:lnTo>
                    <a:lnTo>
                      <a:pt x="0" y="8491728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62630" t="-73628" r="-68826" b="-5782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3"/>
              <p:cNvSpPr/>
              <p:nvPr/>
            </p:nvSpPr>
            <p:spPr>
              <a:xfrm>
                <a:off x="0" y="0"/>
                <a:ext cx="8790178" cy="8790178"/>
              </a:xfrm>
              <a:custGeom>
                <a:avLst/>
                <a:gdLst/>
                <a:ahLst/>
                <a:cxnLst/>
                <a:rect l="l" t="t" r="r" b="b"/>
                <a:pathLst>
                  <a:path w="8790178" h="8790178">
                    <a:moveTo>
                      <a:pt x="8790178" y="8790178"/>
                    </a:moveTo>
                    <a:lnTo>
                      <a:pt x="0" y="8790178"/>
                    </a:lnTo>
                    <a:lnTo>
                      <a:pt x="0" y="0"/>
                    </a:lnTo>
                    <a:lnTo>
                      <a:pt x="8790178" y="0"/>
                    </a:lnTo>
                    <a:lnTo>
                      <a:pt x="8790178" y="8790178"/>
                    </a:lnTo>
                    <a:close/>
                    <a:moveTo>
                      <a:pt x="19050" y="8771128"/>
                    </a:moveTo>
                    <a:lnTo>
                      <a:pt x="8771128" y="8771128"/>
                    </a:lnTo>
                    <a:lnTo>
                      <a:pt x="8771128" y="19050"/>
                    </a:lnTo>
                    <a:lnTo>
                      <a:pt x="19050" y="19050"/>
                    </a:lnTo>
                    <a:lnTo>
                      <a:pt x="19050" y="8771128"/>
                    </a:lnTo>
                    <a:close/>
                  </a:path>
                </a:pathLst>
              </a:custGeom>
              <a:solidFill>
                <a:srgbClr val="165B3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" name="TextBox 44"/>
          <p:cNvSpPr txBox="1"/>
          <p:nvPr/>
        </p:nvSpPr>
        <p:spPr>
          <a:xfrm>
            <a:off x="3581400" y="171450"/>
            <a:ext cx="11125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000000"/>
                </a:solidFill>
                <a:ea typeface="Arial Bold"/>
                <a:cs typeface="Arial Bold"/>
                <a:sym typeface="Arial Bold"/>
              </a:rPr>
              <a:t>PALM-BASED SOLUTIONS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090463" y="2102467"/>
            <a:ext cx="2559853" cy="61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EcoGreen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102360" y="1316463"/>
            <a:ext cx="3710183" cy="695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NOVO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056484" y="2102467"/>
            <a:ext cx="3666708" cy="62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5"/>
              </a:lnSpc>
            </a:pPr>
            <a:r>
              <a:rPr lang="en-US" sz="3696" b="1" dirty="0" err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WeatherHalo</a:t>
            </a:r>
            <a:endParaRPr lang="en-US" sz="3696" b="1" dirty="0">
              <a:solidFill>
                <a:srgbClr val="000000"/>
              </a:solidFill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3901FCC8-501C-B9EF-FBFC-F4BA94EE39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9E16609-3E25-E64F-6D23-1127E4BC6B41}"/>
              </a:ext>
            </a:extLst>
          </p:cNvPr>
          <p:cNvSpPr/>
          <p:nvPr/>
        </p:nvSpPr>
        <p:spPr>
          <a:xfrm rot="1518383">
            <a:off x="17391690" y="2606790"/>
            <a:ext cx="4431807" cy="6081382"/>
          </a:xfrm>
          <a:custGeom>
            <a:avLst/>
            <a:gdLst/>
            <a:ahLst/>
            <a:cxnLst/>
            <a:rect l="l" t="t" r="r" b="b"/>
            <a:pathLst>
              <a:path w="4431807" h="6081382">
                <a:moveTo>
                  <a:pt x="0" y="0"/>
                </a:moveTo>
                <a:lnTo>
                  <a:pt x="4431806" y="0"/>
                </a:lnTo>
                <a:lnTo>
                  <a:pt x="4431806" y="6081382"/>
                </a:lnTo>
                <a:lnTo>
                  <a:pt x="0" y="60813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2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59160FE-E5B5-5C79-9F2E-51706209A095}"/>
              </a:ext>
            </a:extLst>
          </p:cNvPr>
          <p:cNvSpPr/>
          <p:nvPr/>
        </p:nvSpPr>
        <p:spPr>
          <a:xfrm rot="1518383">
            <a:off x="8027571" y="4115628"/>
            <a:ext cx="4431807" cy="6081382"/>
          </a:xfrm>
          <a:custGeom>
            <a:avLst/>
            <a:gdLst/>
            <a:ahLst/>
            <a:cxnLst/>
            <a:rect l="l" t="t" r="r" b="b"/>
            <a:pathLst>
              <a:path w="4431807" h="6081382">
                <a:moveTo>
                  <a:pt x="0" y="0"/>
                </a:moveTo>
                <a:lnTo>
                  <a:pt x="4431807" y="0"/>
                </a:lnTo>
                <a:lnTo>
                  <a:pt x="4431807" y="6081381"/>
                </a:lnTo>
                <a:lnTo>
                  <a:pt x="0" y="60813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2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9375600-D6BF-093E-8732-355FBC8E387D}"/>
              </a:ext>
            </a:extLst>
          </p:cNvPr>
          <p:cNvSpPr/>
          <p:nvPr/>
        </p:nvSpPr>
        <p:spPr>
          <a:xfrm>
            <a:off x="30607" y="114300"/>
            <a:ext cx="2117701" cy="1193071"/>
          </a:xfrm>
          <a:custGeom>
            <a:avLst/>
            <a:gdLst/>
            <a:ahLst/>
            <a:cxnLst/>
            <a:rect l="l" t="t" r="r" b="b"/>
            <a:pathLst>
              <a:path w="2117701" h="1193071">
                <a:moveTo>
                  <a:pt x="0" y="0"/>
                </a:moveTo>
                <a:lnTo>
                  <a:pt x="2117701" y="0"/>
                </a:lnTo>
                <a:lnTo>
                  <a:pt x="2117701" y="1193071"/>
                </a:lnTo>
                <a:lnTo>
                  <a:pt x="0" y="1193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96" b="-3860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8DB741C-E337-5977-CD0D-2704AF5D6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228" y="4959234"/>
            <a:ext cx="8258970" cy="57875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C0FABE1-125A-C36F-370F-D8155AD6E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970" y="340453"/>
            <a:ext cx="8258970" cy="578755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8F4C4ED0-A090-217B-FFB4-DA8F53C84D9F}"/>
              </a:ext>
            </a:extLst>
          </p:cNvPr>
          <p:cNvSpPr/>
          <p:nvPr/>
        </p:nvSpPr>
        <p:spPr>
          <a:xfrm rot="1518383">
            <a:off x="-2411476" y="2399064"/>
            <a:ext cx="4431807" cy="6081382"/>
          </a:xfrm>
          <a:custGeom>
            <a:avLst/>
            <a:gdLst/>
            <a:ahLst/>
            <a:cxnLst/>
            <a:rect l="l" t="t" r="r" b="b"/>
            <a:pathLst>
              <a:path w="4431807" h="6081382">
                <a:moveTo>
                  <a:pt x="0" y="0"/>
                </a:moveTo>
                <a:lnTo>
                  <a:pt x="4431807" y="0"/>
                </a:lnTo>
                <a:lnTo>
                  <a:pt x="4431807" y="6081382"/>
                </a:lnTo>
                <a:lnTo>
                  <a:pt x="0" y="60813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2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0DA01F7-A181-774D-8AE8-142263B12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425" y="340453"/>
            <a:ext cx="8258970" cy="578755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F5BB67A-E72C-E483-B3A6-315F076BE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330" y="4887862"/>
            <a:ext cx="8476442" cy="5939945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60287C5-0302-5514-E46B-EAF774461668}"/>
              </a:ext>
            </a:extLst>
          </p:cNvPr>
          <p:cNvSpPr txBox="1"/>
          <p:nvPr/>
        </p:nvSpPr>
        <p:spPr>
          <a:xfrm>
            <a:off x="3323996" y="94198"/>
            <a:ext cx="12149363" cy="85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0"/>
              </a:lnSpc>
            </a:pPr>
            <a:r>
              <a:rPr lang="en-US" sz="6310" b="1" spc="-315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DATA &amp; DASHBOARDS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E39E681-DFF0-E21F-42C4-B4317CE55D4E}"/>
              </a:ext>
            </a:extLst>
          </p:cNvPr>
          <p:cNvSpPr txBox="1"/>
          <p:nvPr/>
        </p:nvSpPr>
        <p:spPr>
          <a:xfrm>
            <a:off x="5431936" y="831745"/>
            <a:ext cx="7424129" cy="35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3"/>
              </a:lnSpc>
            </a:pPr>
            <a:r>
              <a:rPr lang="en-US" sz="2400" b="1" dirty="0">
                <a:solidFill>
                  <a:srgbClr val="02020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AI Powered Data Agents</a:t>
            </a:r>
          </a:p>
        </p:txBody>
      </p:sp>
    </p:spTree>
    <p:extLst>
      <p:ext uri="{BB962C8B-B14F-4D97-AF65-F5344CB8AC3E}">
        <p14:creationId xmlns:p14="http://schemas.microsoft.com/office/powerpoint/2010/main" val="374901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10800" y="2552700"/>
            <a:ext cx="6138436" cy="5808728"/>
          </a:xfrm>
          <a:custGeom>
            <a:avLst/>
            <a:gdLst/>
            <a:ahLst/>
            <a:cxnLst/>
            <a:rect l="l" t="t" r="r" b="b"/>
            <a:pathLst>
              <a:path w="474381" h="448901">
                <a:moveTo>
                  <a:pt x="77756" y="0"/>
                </a:moveTo>
                <a:lnTo>
                  <a:pt x="396625" y="0"/>
                </a:lnTo>
                <a:cubicBezTo>
                  <a:pt x="439568" y="0"/>
                  <a:pt x="474381" y="34812"/>
                  <a:pt x="474381" y="77756"/>
                </a:cubicBezTo>
                <a:lnTo>
                  <a:pt x="474381" y="371145"/>
                </a:lnTo>
                <a:cubicBezTo>
                  <a:pt x="474381" y="391767"/>
                  <a:pt x="466189" y="411545"/>
                  <a:pt x="451607" y="426127"/>
                </a:cubicBezTo>
                <a:cubicBezTo>
                  <a:pt x="437024" y="440709"/>
                  <a:pt x="417247" y="448901"/>
                  <a:pt x="396625" y="448901"/>
                </a:cubicBezTo>
                <a:lnTo>
                  <a:pt x="77756" y="448901"/>
                </a:lnTo>
                <a:cubicBezTo>
                  <a:pt x="34812" y="448901"/>
                  <a:pt x="0" y="414088"/>
                  <a:pt x="0" y="371145"/>
                </a:cubicBezTo>
                <a:lnTo>
                  <a:pt x="0" y="77756"/>
                </a:lnTo>
                <a:cubicBezTo>
                  <a:pt x="0" y="34812"/>
                  <a:pt x="34812" y="0"/>
                  <a:pt x="77756" y="0"/>
                </a:cubicBezTo>
                <a:close/>
              </a:path>
            </a:pathLst>
          </a:custGeom>
          <a:blipFill>
            <a:blip r:embed="rId2"/>
            <a:stretch>
              <a:fillRect t="-20536" b="-20536"/>
            </a:stretch>
          </a:blipFill>
          <a:ln w="38100" cap="rnd">
            <a:gradFill>
              <a:gsLst>
                <a:gs pos="0">
                  <a:srgbClr val="C6DAE6">
                    <a:alpha val="24500"/>
                  </a:srgbClr>
                </a:gs>
                <a:gs pos="100000">
                  <a:srgbClr val="FFF4ED">
                    <a:alpha val="100000"/>
                  </a:srgbClr>
                </a:gs>
              </a:gsLst>
              <a:lin ang="5400000"/>
            </a:gra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647376" y="2552700"/>
            <a:ext cx="6230238" cy="5808728"/>
            <a:chOff x="0" y="0"/>
            <a:chExt cx="481475" cy="4489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6"/>
            <p:cNvSpPr/>
            <p:nvPr/>
          </p:nvSpPr>
          <p:spPr>
            <a:xfrm>
              <a:off x="0" y="0"/>
              <a:ext cx="481475" cy="448901"/>
            </a:xfrm>
            <a:custGeom>
              <a:avLst/>
              <a:gdLst/>
              <a:ahLst/>
              <a:cxnLst/>
              <a:rect l="l" t="t" r="r" b="b"/>
              <a:pathLst>
                <a:path w="481475" h="448901">
                  <a:moveTo>
                    <a:pt x="76610" y="0"/>
                  </a:moveTo>
                  <a:lnTo>
                    <a:pt x="404865" y="0"/>
                  </a:lnTo>
                  <a:cubicBezTo>
                    <a:pt x="447176" y="0"/>
                    <a:pt x="481475" y="34299"/>
                    <a:pt x="481475" y="76610"/>
                  </a:cubicBezTo>
                  <a:lnTo>
                    <a:pt x="481475" y="372291"/>
                  </a:lnTo>
                  <a:cubicBezTo>
                    <a:pt x="481475" y="392609"/>
                    <a:pt x="473404" y="412095"/>
                    <a:pt x="459037" y="426462"/>
                  </a:cubicBezTo>
                  <a:cubicBezTo>
                    <a:pt x="444670" y="440829"/>
                    <a:pt x="425183" y="448901"/>
                    <a:pt x="404865" y="448901"/>
                  </a:cubicBezTo>
                  <a:lnTo>
                    <a:pt x="76610" y="448901"/>
                  </a:lnTo>
                  <a:cubicBezTo>
                    <a:pt x="56292" y="448901"/>
                    <a:pt x="36806" y="440829"/>
                    <a:pt x="22439" y="426462"/>
                  </a:cubicBezTo>
                  <a:cubicBezTo>
                    <a:pt x="8071" y="412095"/>
                    <a:pt x="0" y="392609"/>
                    <a:pt x="0" y="372291"/>
                  </a:cubicBezTo>
                  <a:lnTo>
                    <a:pt x="0" y="76610"/>
                  </a:lnTo>
                  <a:cubicBezTo>
                    <a:pt x="0" y="56292"/>
                    <a:pt x="8071" y="36806"/>
                    <a:pt x="22439" y="22439"/>
                  </a:cubicBezTo>
                  <a:cubicBezTo>
                    <a:pt x="36806" y="8071"/>
                    <a:pt x="56292" y="0"/>
                    <a:pt x="76610" y="0"/>
                  </a:cubicBezTo>
                  <a:close/>
                </a:path>
              </a:pathLst>
            </a:custGeom>
            <a:blipFill>
              <a:blip r:embed="rId3"/>
              <a:stretch>
                <a:fillRect t="-2890" b="-2890"/>
              </a:stretch>
            </a:blipFill>
            <a:ln w="38100" cap="rnd">
              <a:gradFill>
                <a:gsLst>
                  <a:gs pos="0">
                    <a:srgbClr val="C6DAE6">
                      <a:alpha val="24500"/>
                    </a:srgbClr>
                  </a:gs>
                  <a:gs pos="100000">
                    <a:srgbClr val="FFF4ED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514232" y="1867495"/>
            <a:ext cx="5531572" cy="6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D0505"/>
                </a:solidFill>
                <a:ea typeface="Canva Sans Bold"/>
                <a:cs typeface="Canva Sans Bold"/>
                <a:sym typeface="Canva Sans Bold"/>
              </a:rPr>
              <a:t>ACCESS TO QUANTANIUM QUANTUM COMPUTING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99776" y="1886545"/>
            <a:ext cx="5925438" cy="640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  <a:spcBef>
                <a:spcPct val="0"/>
              </a:spcBef>
            </a:pPr>
            <a:r>
              <a:rPr lang="en-US" sz="3000" b="1" spc="30" dirty="0">
                <a:solidFill>
                  <a:srgbClr val="1D0505"/>
                </a:solidFill>
                <a:ea typeface="Canva Sans Bold"/>
                <a:cs typeface="Canva Sans Bold"/>
                <a:sym typeface="Canva Sans Bold"/>
              </a:rPr>
              <a:t>NVDIA AI COMPUTERS OF BRACEWELL TECHNOLOGY GPUs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10800" y="8701283"/>
            <a:ext cx="613843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9"/>
              </a:lnSpc>
              <a:spcBef>
                <a:spcPct val="0"/>
              </a:spcBef>
            </a:pPr>
            <a:r>
              <a:rPr lang="en-US" sz="2000" dirty="0">
                <a:solidFill>
                  <a:srgbClr val="1D0505"/>
                </a:solidFill>
                <a:ea typeface="Canva Sans"/>
                <a:cs typeface="Canva Sans"/>
                <a:sym typeface="Canva Sans"/>
              </a:rPr>
              <a:t>Secure access to </a:t>
            </a:r>
            <a:r>
              <a:rPr lang="en-US" sz="2000" dirty="0" err="1">
                <a:solidFill>
                  <a:srgbClr val="1D0505"/>
                </a:solidFill>
                <a:ea typeface="Canva Sans"/>
                <a:cs typeface="Canva Sans"/>
                <a:sym typeface="Canva Sans"/>
              </a:rPr>
              <a:t>Quantanium</a:t>
            </a:r>
            <a:r>
              <a:rPr lang="en-US" sz="2000" dirty="0">
                <a:solidFill>
                  <a:srgbClr val="1D0505"/>
                </a:solidFill>
                <a:ea typeface="Canva Sans"/>
                <a:cs typeface="Canva Sans"/>
                <a:sym typeface="Canva Sans"/>
              </a:rPr>
              <a:t> quantum computing for faster data processing and advanced AI insights.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93278" y="8701283"/>
            <a:ext cx="613843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9"/>
              </a:lnSpc>
              <a:spcBef>
                <a:spcPct val="0"/>
              </a:spcBef>
            </a:pPr>
            <a:r>
              <a:rPr lang="en-US" sz="2000" dirty="0">
                <a:solidFill>
                  <a:srgbClr val="1D0505"/>
                </a:solidFill>
                <a:ea typeface="Canva Sans"/>
                <a:cs typeface="Canva Sans"/>
                <a:sym typeface="Canva Sans"/>
              </a:rPr>
              <a:t>High-performance NVIDIA AI systems using Bracewell Technology GPUs to accelerate AI workloads.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3630789"/>
            <a:ext cx="3532025" cy="6656211"/>
          </a:xfrm>
          <a:custGeom>
            <a:avLst/>
            <a:gdLst/>
            <a:ahLst/>
            <a:cxnLst/>
            <a:rect l="l" t="t" r="r" b="b"/>
            <a:pathLst>
              <a:path w="4509583" h="6656211">
                <a:moveTo>
                  <a:pt x="0" y="0"/>
                </a:moveTo>
                <a:lnTo>
                  <a:pt x="4509583" y="0"/>
                </a:lnTo>
                <a:lnTo>
                  <a:pt x="4509583" y="6656211"/>
                </a:lnTo>
                <a:lnTo>
                  <a:pt x="0" y="66562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67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51BB70C-78C0-0FFA-C250-23F8B56F55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  <p:sp>
        <p:nvSpPr>
          <p:cNvPr id="15" name="TextBox 44">
            <a:extLst>
              <a:ext uri="{FF2B5EF4-FFF2-40B4-BE49-F238E27FC236}">
                <a16:creationId xmlns:a16="http://schemas.microsoft.com/office/drawing/2014/main" id="{5E38F72C-AD89-958E-BC40-DDF8CBE47838}"/>
              </a:ext>
            </a:extLst>
          </p:cNvPr>
          <p:cNvSpPr txBox="1"/>
          <p:nvPr/>
        </p:nvSpPr>
        <p:spPr>
          <a:xfrm>
            <a:off x="3581400" y="171450"/>
            <a:ext cx="11125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124" dirty="0">
                <a:solidFill>
                  <a:srgbClr val="000000"/>
                </a:solidFill>
                <a:ea typeface="Arial Bold"/>
                <a:cs typeface="Arial Bold"/>
                <a:sym typeface="Arial Bold"/>
              </a:rPr>
              <a:t>ON TECHNOLOGICAL FRONTIERS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54B492-5888-38D6-53EA-8E7A3D596E64}"/>
              </a:ext>
            </a:extLst>
          </p:cNvPr>
          <p:cNvGrpSpPr/>
          <p:nvPr/>
        </p:nvGrpSpPr>
        <p:grpSpPr>
          <a:xfrm>
            <a:off x="8841413" y="2162692"/>
            <a:ext cx="9169278" cy="7191545"/>
            <a:chOff x="8841413" y="2162692"/>
            <a:chExt cx="9169278" cy="71915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 3"/>
            <p:cNvSpPr/>
            <p:nvPr/>
          </p:nvSpPr>
          <p:spPr>
            <a:xfrm>
              <a:off x="14807319" y="2162692"/>
              <a:ext cx="3203372" cy="3203372"/>
            </a:xfrm>
            <a:custGeom>
              <a:avLst/>
              <a:gdLst/>
              <a:ahLst/>
              <a:cxnLst/>
              <a:rect l="l" t="t" r="r" b="b"/>
              <a:pathLst>
                <a:path w="3203372" h="3203372">
                  <a:moveTo>
                    <a:pt x="0" y="0"/>
                  </a:moveTo>
                  <a:lnTo>
                    <a:pt x="3203372" y="0"/>
                  </a:lnTo>
                  <a:lnTo>
                    <a:pt x="3203372" y="3203372"/>
                  </a:lnTo>
                  <a:lnTo>
                    <a:pt x="0" y="3203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841413" y="5712216"/>
              <a:ext cx="2739289" cy="3642020"/>
            </a:xfrm>
            <a:custGeom>
              <a:avLst/>
              <a:gdLst/>
              <a:ahLst/>
              <a:cxnLst/>
              <a:rect l="l" t="t" r="r" b="b"/>
              <a:pathLst>
                <a:path w="2739289" h="3642020">
                  <a:moveTo>
                    <a:pt x="0" y="0"/>
                  </a:moveTo>
                  <a:lnTo>
                    <a:pt x="2739289" y="0"/>
                  </a:lnTo>
                  <a:lnTo>
                    <a:pt x="2739289" y="3642021"/>
                  </a:lnTo>
                  <a:lnTo>
                    <a:pt x="0" y="3642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9933" t="-2385" r="-22534" b="-477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0137685" y="2589848"/>
              <a:ext cx="3344932" cy="3344932"/>
            </a:xfrm>
            <a:custGeom>
              <a:avLst/>
              <a:gdLst/>
              <a:ahLst/>
              <a:cxnLst/>
              <a:rect l="l" t="t" r="r" b="b"/>
              <a:pathLst>
                <a:path w="3344932" h="3344932">
                  <a:moveTo>
                    <a:pt x="0" y="0"/>
                  </a:moveTo>
                  <a:lnTo>
                    <a:pt x="3344933" y="0"/>
                  </a:lnTo>
                  <a:lnTo>
                    <a:pt x="3344933" y="3344932"/>
                  </a:lnTo>
                  <a:lnTo>
                    <a:pt x="0" y="3344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039600" y="5143500"/>
              <a:ext cx="4210737" cy="4210737"/>
            </a:xfrm>
            <a:custGeom>
              <a:avLst/>
              <a:gdLst/>
              <a:ahLst/>
              <a:cxnLst/>
              <a:rect l="l" t="t" r="r" b="b"/>
              <a:pathLst>
                <a:path w="4210737" h="4210737">
                  <a:moveTo>
                    <a:pt x="0" y="0"/>
                  </a:moveTo>
                  <a:lnTo>
                    <a:pt x="4210737" y="0"/>
                  </a:lnTo>
                  <a:lnTo>
                    <a:pt x="4210737" y="4210737"/>
                  </a:lnTo>
                  <a:lnTo>
                    <a:pt x="0" y="4210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4722" y="3848100"/>
            <a:ext cx="7422897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Our collaborators are the foundation of our growth, teaching us: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values of resilience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responsibility, and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foresight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Like sustainable practices, their guidance inspires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long-term thinking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ethical choices, and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meaningful impact </a:t>
            </a:r>
            <a:r>
              <a:rPr lang="en-US" sz="28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in both personal and professional life.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B0BB1-A81D-4712-660B-7564E44DC119}"/>
              </a:ext>
            </a:extLst>
          </p:cNvPr>
          <p:cNvGrpSpPr/>
          <p:nvPr/>
        </p:nvGrpSpPr>
        <p:grpSpPr>
          <a:xfrm>
            <a:off x="11353800" y="959502"/>
            <a:ext cx="4144504" cy="1149005"/>
            <a:chOff x="11191399" y="756103"/>
            <a:chExt cx="4144504" cy="1149005"/>
          </a:xfrm>
        </p:grpSpPr>
        <p:sp>
          <p:nvSpPr>
            <p:cNvPr id="6" name="Freeform 6"/>
            <p:cNvSpPr/>
            <p:nvPr/>
          </p:nvSpPr>
          <p:spPr>
            <a:xfrm>
              <a:off x="11191399" y="756103"/>
              <a:ext cx="4144504" cy="1149005"/>
            </a:xfrm>
            <a:custGeom>
              <a:avLst/>
              <a:gdLst/>
              <a:ahLst/>
              <a:cxnLst/>
              <a:rect l="l" t="t" r="r" b="b"/>
              <a:pathLst>
                <a:path w="5714516" h="1149005">
                  <a:moveTo>
                    <a:pt x="0" y="0"/>
                  </a:moveTo>
                  <a:lnTo>
                    <a:pt x="5714516" y="0"/>
                  </a:lnTo>
                  <a:lnTo>
                    <a:pt x="5714516" y="1149005"/>
                  </a:lnTo>
                  <a:lnTo>
                    <a:pt x="0" y="1149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293" r="-529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591185" y="932763"/>
              <a:ext cx="3344932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200" b="1" u="none" strike="noStrike" dirty="0">
                  <a:solidFill>
                    <a:srgbClr val="000000"/>
                  </a:solidFill>
                  <a:ea typeface="Arial Bold"/>
                  <a:cs typeface="Arial Bold"/>
                  <a:sym typeface="Arial Bold"/>
                </a:rPr>
                <a:t>ACADEMIA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4722" y="2517597"/>
            <a:ext cx="7867705" cy="924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7"/>
              </a:lnSpc>
            </a:pPr>
            <a:r>
              <a:rPr lang="en-US" sz="6000" b="1" spc="-70" dirty="0">
                <a:solidFill>
                  <a:srgbClr val="000000"/>
                </a:solidFill>
                <a:ea typeface="Arial Bold"/>
                <a:cs typeface="Arial Bold"/>
                <a:sym typeface="Arial Bold"/>
              </a:rPr>
              <a:t>OUR COLLABORATOR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774F4DE-8138-B49B-4895-FB135FCC2D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47601" y="4231725"/>
            <a:ext cx="2173684" cy="2849742"/>
          </a:xfrm>
          <a:custGeom>
            <a:avLst/>
            <a:gdLst/>
            <a:ahLst/>
            <a:cxnLst/>
            <a:rect l="l" t="t" r="r" b="b"/>
            <a:pathLst>
              <a:path w="2173684" h="2849742">
                <a:moveTo>
                  <a:pt x="0" y="0"/>
                </a:moveTo>
                <a:lnTo>
                  <a:pt x="2173684" y="0"/>
                </a:lnTo>
                <a:lnTo>
                  <a:pt x="2173684" y="2849742"/>
                </a:lnTo>
                <a:lnTo>
                  <a:pt x="0" y="2849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090" r="-13106" b="-44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538230" y="7375356"/>
            <a:ext cx="2528573" cy="2682094"/>
          </a:xfrm>
          <a:custGeom>
            <a:avLst/>
            <a:gdLst/>
            <a:ahLst/>
            <a:cxnLst/>
            <a:rect l="l" t="t" r="r" b="b"/>
            <a:pathLst>
              <a:path w="2528573" h="2682094">
                <a:moveTo>
                  <a:pt x="0" y="0"/>
                </a:moveTo>
                <a:lnTo>
                  <a:pt x="2528573" y="0"/>
                </a:lnTo>
                <a:lnTo>
                  <a:pt x="2528573" y="2682094"/>
                </a:lnTo>
                <a:lnTo>
                  <a:pt x="0" y="2682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80368" y="2716001"/>
            <a:ext cx="3202488" cy="1838511"/>
          </a:xfrm>
          <a:custGeom>
            <a:avLst/>
            <a:gdLst/>
            <a:ahLst/>
            <a:cxnLst/>
            <a:rect l="l" t="t" r="r" b="b"/>
            <a:pathLst>
              <a:path w="3202488" h="1838511">
                <a:moveTo>
                  <a:pt x="0" y="0"/>
                </a:moveTo>
                <a:lnTo>
                  <a:pt x="3202488" y="0"/>
                </a:lnTo>
                <a:lnTo>
                  <a:pt x="3202488" y="1838512"/>
                </a:lnTo>
                <a:lnTo>
                  <a:pt x="0" y="18385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373" b="-358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902182" y="7812203"/>
            <a:ext cx="3139790" cy="1808399"/>
          </a:xfrm>
          <a:custGeom>
            <a:avLst/>
            <a:gdLst/>
            <a:ahLst/>
            <a:cxnLst/>
            <a:rect l="l" t="t" r="r" b="b"/>
            <a:pathLst>
              <a:path w="3139790" h="1808399">
                <a:moveTo>
                  <a:pt x="0" y="0"/>
                </a:moveTo>
                <a:lnTo>
                  <a:pt x="3139790" y="0"/>
                </a:lnTo>
                <a:lnTo>
                  <a:pt x="3139790" y="1808399"/>
                </a:lnTo>
                <a:lnTo>
                  <a:pt x="0" y="1808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750" b="-388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382856" y="4163189"/>
            <a:ext cx="2659115" cy="2767169"/>
          </a:xfrm>
          <a:custGeom>
            <a:avLst/>
            <a:gdLst/>
            <a:ahLst/>
            <a:cxnLst/>
            <a:rect l="l" t="t" r="r" b="b"/>
            <a:pathLst>
              <a:path w="2659115" h="2767169">
                <a:moveTo>
                  <a:pt x="0" y="0"/>
                </a:moveTo>
                <a:lnTo>
                  <a:pt x="2659116" y="0"/>
                </a:lnTo>
                <a:lnTo>
                  <a:pt x="2659116" y="2767168"/>
                </a:lnTo>
                <a:lnTo>
                  <a:pt x="0" y="27671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31" r="-2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83261" y="2113799"/>
            <a:ext cx="3151182" cy="1602856"/>
          </a:xfrm>
          <a:custGeom>
            <a:avLst/>
            <a:gdLst/>
            <a:ahLst/>
            <a:cxnLst/>
            <a:rect l="l" t="t" r="r" b="b"/>
            <a:pathLst>
              <a:path w="3151182" h="1602856">
                <a:moveTo>
                  <a:pt x="0" y="0"/>
                </a:moveTo>
                <a:lnTo>
                  <a:pt x="3151182" y="0"/>
                </a:lnTo>
                <a:lnTo>
                  <a:pt x="3151182" y="1602856"/>
                </a:lnTo>
                <a:lnTo>
                  <a:pt x="0" y="16028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0917" b="-456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83709" y="7480281"/>
            <a:ext cx="2447853" cy="2472244"/>
          </a:xfrm>
          <a:custGeom>
            <a:avLst/>
            <a:gdLst/>
            <a:ahLst/>
            <a:cxnLst/>
            <a:rect l="l" t="t" r="r" b="b"/>
            <a:pathLst>
              <a:path w="2447853" h="2472244">
                <a:moveTo>
                  <a:pt x="0" y="0"/>
                </a:moveTo>
                <a:lnTo>
                  <a:pt x="2447853" y="0"/>
                </a:lnTo>
                <a:lnTo>
                  <a:pt x="2447853" y="2472244"/>
                </a:lnTo>
                <a:lnTo>
                  <a:pt x="0" y="24722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98" r="-4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538230" y="5462974"/>
            <a:ext cx="3413827" cy="1185867"/>
          </a:xfrm>
          <a:custGeom>
            <a:avLst/>
            <a:gdLst/>
            <a:ahLst/>
            <a:cxnLst/>
            <a:rect l="l" t="t" r="r" b="b"/>
            <a:pathLst>
              <a:path w="3413827" h="1185867">
                <a:moveTo>
                  <a:pt x="0" y="0"/>
                </a:moveTo>
                <a:lnTo>
                  <a:pt x="3413827" y="0"/>
                </a:lnTo>
                <a:lnTo>
                  <a:pt x="3413827" y="1185867"/>
                </a:lnTo>
                <a:lnTo>
                  <a:pt x="0" y="11858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5389" b="-924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125200" y="730812"/>
            <a:ext cx="4316122" cy="1149005"/>
          </a:xfrm>
          <a:custGeom>
            <a:avLst/>
            <a:gdLst/>
            <a:ahLst/>
            <a:cxnLst/>
            <a:rect l="l" t="t" r="r" b="b"/>
            <a:pathLst>
              <a:path w="5714516" h="1149005">
                <a:moveTo>
                  <a:pt x="0" y="0"/>
                </a:moveTo>
                <a:lnTo>
                  <a:pt x="5714516" y="0"/>
                </a:lnTo>
                <a:lnTo>
                  <a:pt x="5714516" y="1149006"/>
                </a:lnTo>
                <a:lnTo>
                  <a:pt x="0" y="11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293" r="-5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543610" y="924315"/>
            <a:ext cx="3620190" cy="657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INDUSTRIAL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FA64845-F0E1-DF6B-424A-89C69D74AA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ADB66F2C-90E6-86BC-2285-48284A050717}"/>
              </a:ext>
            </a:extLst>
          </p:cNvPr>
          <p:cNvSpPr txBox="1"/>
          <p:nvPr/>
        </p:nvSpPr>
        <p:spPr>
          <a:xfrm>
            <a:off x="684722" y="3848100"/>
            <a:ext cx="7422897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Our collaborators are the foundation of our growth, teaching us: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values of resilience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responsibility, and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foresight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Like sustainable practices, their guidance inspires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long-term thinking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ethical choices, and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meaningful impact </a:t>
            </a:r>
            <a:r>
              <a:rPr lang="en-US" sz="280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in both personal and professional life.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19CD2A52-8772-F64E-0EA3-5C59264B31FB}"/>
              </a:ext>
            </a:extLst>
          </p:cNvPr>
          <p:cNvSpPr txBox="1"/>
          <p:nvPr/>
        </p:nvSpPr>
        <p:spPr>
          <a:xfrm>
            <a:off x="684722" y="2517597"/>
            <a:ext cx="7867705" cy="924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7"/>
              </a:lnSpc>
            </a:pPr>
            <a:r>
              <a:rPr lang="en-US" sz="6000" b="1" spc="-70" dirty="0">
                <a:solidFill>
                  <a:srgbClr val="000000"/>
                </a:solidFill>
                <a:ea typeface="Arial Bold"/>
                <a:cs typeface="Arial Bold"/>
                <a:sym typeface="Arial Bold"/>
              </a:rPr>
              <a:t>OUR COLLABORATOR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870282" y="5196654"/>
            <a:ext cx="4268020" cy="4490699"/>
            <a:chOff x="0" y="0"/>
            <a:chExt cx="5842000" cy="6146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2"/>
              <a:stretch>
                <a:fillRect l="-43526" r="-435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3"/>
              <a:stretch>
                <a:fillRect t="-286" b="-2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074350" y="194983"/>
            <a:ext cx="4475413" cy="3720753"/>
            <a:chOff x="0" y="0"/>
            <a:chExt cx="6273800" cy="5215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4"/>
              <a:stretch>
                <a:fillRect l="-14687" r="-3311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5"/>
              <a:stretch>
                <a:fillRect l="-7" r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919237" y="194983"/>
            <a:ext cx="4219065" cy="4439190"/>
            <a:chOff x="0" y="0"/>
            <a:chExt cx="5842000" cy="6146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6"/>
              <a:stretch>
                <a:fillRect l="-39963" t="-33905" r="-418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3"/>
              <a:stretch>
                <a:fillRect t="-286" b="-2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555623" y="5913153"/>
            <a:ext cx="4062872" cy="3377776"/>
            <a:chOff x="0" y="0"/>
            <a:chExt cx="6273800" cy="5215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7"/>
              <a:stretch>
                <a:fillRect l="-7350" t="-22909" r="-15161" b="-7357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5"/>
              <a:stretch>
                <a:fillRect l="-7" r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94259" y="147831"/>
            <a:ext cx="4166351" cy="4383726"/>
            <a:chOff x="0" y="0"/>
            <a:chExt cx="5842000" cy="6146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8"/>
              <a:stretch>
                <a:fillRect t="-13360" b="-1336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3"/>
              <a:stretch>
                <a:fillRect t="-286" b="-2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605246" y="5246110"/>
            <a:ext cx="3860242" cy="4061646"/>
            <a:chOff x="0" y="0"/>
            <a:chExt cx="5842000" cy="6146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9"/>
              <a:stretch>
                <a:fillRect l="-39883" t="-7536" r="-34133" b="-1650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3"/>
              <a:stretch>
                <a:fillRect t="-286" b="-2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4772535" y="5875053"/>
            <a:ext cx="4531302" cy="3767218"/>
            <a:chOff x="0" y="0"/>
            <a:chExt cx="6273800" cy="5215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10"/>
              <a:stretch>
                <a:fillRect l="-25408" r="-254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5"/>
              <a:stretch>
                <a:fillRect l="-7" r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702196" y="194983"/>
            <a:ext cx="4062872" cy="3377776"/>
            <a:chOff x="0" y="0"/>
            <a:chExt cx="6273800" cy="5215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11"/>
              <a:stretch>
                <a:fillRect t="-79955" r="-17606" b="-86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5"/>
              <a:stretch>
                <a:fillRect l="-7" r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788319" y="4592571"/>
            <a:ext cx="3160715" cy="575430"/>
          </a:xfrm>
          <a:custGeom>
            <a:avLst/>
            <a:gdLst/>
            <a:ahLst/>
            <a:cxnLst/>
            <a:rect l="l" t="t" r="r" b="b"/>
            <a:pathLst>
              <a:path w="3160715" h="575430">
                <a:moveTo>
                  <a:pt x="0" y="0"/>
                </a:moveTo>
                <a:lnTo>
                  <a:pt x="3160715" y="0"/>
                </a:lnTo>
                <a:lnTo>
                  <a:pt x="3160715" y="575429"/>
                </a:lnTo>
                <a:lnTo>
                  <a:pt x="0" y="5754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445654" r="-3887" b="-249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3522762" y="9785694"/>
            <a:ext cx="4765238" cy="1129831"/>
          </a:xfrm>
          <a:custGeom>
            <a:avLst/>
            <a:gdLst/>
            <a:ahLst/>
            <a:cxnLst/>
            <a:rect l="l" t="t" r="r" b="b"/>
            <a:pathLst>
              <a:path w="4765238" h="1129831">
                <a:moveTo>
                  <a:pt x="0" y="0"/>
                </a:moveTo>
                <a:lnTo>
                  <a:pt x="4765238" y="0"/>
                </a:lnTo>
                <a:lnTo>
                  <a:pt x="4765238" y="1129831"/>
                </a:lnTo>
                <a:lnTo>
                  <a:pt x="0" y="11298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31" t="-664687" r="-801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409148" y="4670680"/>
            <a:ext cx="3160715" cy="575430"/>
          </a:xfrm>
          <a:custGeom>
            <a:avLst/>
            <a:gdLst/>
            <a:ahLst/>
            <a:cxnLst/>
            <a:rect l="l" t="t" r="r" b="b"/>
            <a:pathLst>
              <a:path w="3160715" h="575430">
                <a:moveTo>
                  <a:pt x="0" y="0"/>
                </a:moveTo>
                <a:lnTo>
                  <a:pt x="3160715" y="0"/>
                </a:lnTo>
                <a:lnTo>
                  <a:pt x="3160715" y="575430"/>
                </a:lnTo>
                <a:lnTo>
                  <a:pt x="0" y="575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445654" r="-3887" b="-249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915331" y="9767464"/>
            <a:ext cx="4457269" cy="575430"/>
          </a:xfrm>
          <a:custGeom>
            <a:avLst/>
            <a:gdLst/>
            <a:ahLst/>
            <a:cxnLst/>
            <a:rect l="l" t="t" r="r" b="b"/>
            <a:pathLst>
              <a:path w="4457269" h="575430">
                <a:moveTo>
                  <a:pt x="0" y="0"/>
                </a:moveTo>
                <a:lnTo>
                  <a:pt x="4457269" y="0"/>
                </a:lnTo>
                <a:lnTo>
                  <a:pt x="4457269" y="575430"/>
                </a:lnTo>
                <a:lnTo>
                  <a:pt x="0" y="575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622823" b="-517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74983" y="9412531"/>
            <a:ext cx="4775358" cy="768557"/>
          </a:xfrm>
          <a:custGeom>
            <a:avLst/>
            <a:gdLst/>
            <a:ahLst/>
            <a:cxnLst/>
            <a:rect l="l" t="t" r="r" b="b"/>
            <a:pathLst>
              <a:path w="4775358" h="768557">
                <a:moveTo>
                  <a:pt x="0" y="0"/>
                </a:moveTo>
                <a:lnTo>
                  <a:pt x="4775358" y="0"/>
                </a:lnTo>
                <a:lnTo>
                  <a:pt x="4775358" y="768558"/>
                </a:lnTo>
                <a:lnTo>
                  <a:pt x="0" y="7685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462092" b="-59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5143749" y="3721861"/>
            <a:ext cx="3160715" cy="575430"/>
          </a:xfrm>
          <a:custGeom>
            <a:avLst/>
            <a:gdLst/>
            <a:ahLst/>
            <a:cxnLst/>
            <a:rect l="l" t="t" r="r" b="b"/>
            <a:pathLst>
              <a:path w="3160715" h="575430">
                <a:moveTo>
                  <a:pt x="0" y="0"/>
                </a:moveTo>
                <a:lnTo>
                  <a:pt x="3160715" y="0"/>
                </a:lnTo>
                <a:lnTo>
                  <a:pt x="3160715" y="575430"/>
                </a:lnTo>
                <a:lnTo>
                  <a:pt x="0" y="575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445654" r="-3887" b="-249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0047065" y="9342776"/>
            <a:ext cx="3160715" cy="575430"/>
          </a:xfrm>
          <a:custGeom>
            <a:avLst/>
            <a:gdLst/>
            <a:ahLst/>
            <a:cxnLst/>
            <a:rect l="l" t="t" r="r" b="b"/>
            <a:pathLst>
              <a:path w="3160715" h="575430">
                <a:moveTo>
                  <a:pt x="0" y="0"/>
                </a:moveTo>
                <a:lnTo>
                  <a:pt x="3160715" y="0"/>
                </a:lnTo>
                <a:lnTo>
                  <a:pt x="3160715" y="575430"/>
                </a:lnTo>
                <a:lnTo>
                  <a:pt x="0" y="575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445654" r="-3887" b="-249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752565" y="3985232"/>
            <a:ext cx="2853442" cy="648941"/>
          </a:xfrm>
          <a:custGeom>
            <a:avLst/>
            <a:gdLst/>
            <a:ahLst/>
            <a:cxnLst/>
            <a:rect l="l" t="t" r="r" b="b"/>
            <a:pathLst>
              <a:path w="2853442" h="648941">
                <a:moveTo>
                  <a:pt x="0" y="0"/>
                </a:moveTo>
                <a:lnTo>
                  <a:pt x="2853442" y="0"/>
                </a:lnTo>
                <a:lnTo>
                  <a:pt x="2853442" y="648941"/>
                </a:lnTo>
                <a:lnTo>
                  <a:pt x="0" y="6489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57040" r="-32482" b="-254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4975350" y="4596837"/>
            <a:ext cx="8656973" cy="1298546"/>
          </a:xfrm>
          <a:custGeom>
            <a:avLst/>
            <a:gdLst/>
            <a:ahLst/>
            <a:cxnLst/>
            <a:rect l="l" t="t" r="r" b="b"/>
            <a:pathLst>
              <a:path w="8656973" h="1298546">
                <a:moveTo>
                  <a:pt x="0" y="0"/>
                </a:moveTo>
                <a:lnTo>
                  <a:pt x="8656973" y="0"/>
                </a:lnTo>
                <a:lnTo>
                  <a:pt x="8656973" y="1298546"/>
                </a:lnTo>
                <a:lnTo>
                  <a:pt x="0" y="12985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815534" y="4644422"/>
            <a:ext cx="3160714" cy="259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9"/>
              </a:lnSpc>
            </a:pPr>
            <a:r>
              <a:rPr lang="en-US" sz="1506" b="1" spc="102" dirty="0">
                <a:gradFill>
                  <a:gsLst>
                    <a:gs pos="0">
                      <a:srgbClr val="F6E3E3">
                        <a:alpha val="100000"/>
                      </a:srgbClr>
                    </a:gs>
                    <a:gs pos="100000">
                      <a:srgbClr val="AACCD8">
                        <a:alpha val="100000"/>
                      </a:srgbClr>
                    </a:gs>
                  </a:gsLst>
                  <a:lin ang="5400000"/>
                </a:gradFill>
                <a:latin typeface="League Spartan"/>
                <a:ea typeface="League Spartan"/>
                <a:cs typeface="League Spartan"/>
                <a:sym typeface="League Spartan"/>
              </a:rPr>
              <a:t>TORONTO CLIMATE WEEK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618495" y="9925478"/>
            <a:ext cx="4936417" cy="14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8"/>
              </a:lnSpc>
            </a:pPr>
            <a:r>
              <a:rPr lang="en-US" sz="1302">
                <a:gradFill>
                  <a:gsLst>
                    <a:gs pos="0">
                      <a:srgbClr val="F6E3E3">
                        <a:alpha val="100000"/>
                      </a:srgbClr>
                    </a:gs>
                    <a:gs pos="100000">
                      <a:srgbClr val="AACCD8">
                        <a:alpha val="100000"/>
                      </a:srgbClr>
                    </a:gs>
                  </a:gsLst>
                  <a:lin ang="5400000"/>
                </a:gradFill>
                <a:latin typeface="League Spartan"/>
                <a:ea typeface="League Spartan"/>
                <a:cs typeface="League Spartan"/>
                <a:sym typeface="League Spartan"/>
              </a:rPr>
              <a:t>ITCN ASIA 2026, LAHORE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769779" y="4750314"/>
            <a:ext cx="2729902" cy="259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9"/>
              </a:lnSpc>
            </a:pPr>
            <a:r>
              <a:rPr lang="en-US" sz="1506" b="1" spc="102" dirty="0">
                <a:gradFill>
                  <a:gsLst>
                    <a:gs pos="0">
                      <a:srgbClr val="F6E3E3">
                        <a:alpha val="100000"/>
                      </a:srgbClr>
                    </a:gs>
                    <a:gs pos="100000">
                      <a:srgbClr val="AACCD8">
                        <a:alpha val="100000"/>
                      </a:srgbClr>
                    </a:gs>
                  </a:gsLst>
                  <a:lin ang="5400000"/>
                </a:gradFill>
                <a:latin typeface="League Spartan"/>
                <a:ea typeface="League Spartan"/>
                <a:cs typeface="League Spartan"/>
                <a:sym typeface="League Spartan"/>
              </a:rPr>
              <a:t>BAKU CLIMATE WEEK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129274" y="9841443"/>
            <a:ext cx="4039171" cy="525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9"/>
              </a:lnSpc>
            </a:pPr>
            <a:r>
              <a:rPr lang="en-US" sz="1506" b="1" spc="102" dirty="0">
                <a:gradFill>
                  <a:gsLst>
                    <a:gs pos="0">
                      <a:srgbClr val="F6E3E3">
                        <a:alpha val="100000"/>
                      </a:srgbClr>
                    </a:gs>
                    <a:gs pos="100000">
                      <a:srgbClr val="AACCD8">
                        <a:alpha val="100000"/>
                      </a:srgbClr>
                    </a:gs>
                  </a:gsLst>
                  <a:lin ang="5400000"/>
                </a:gradFill>
                <a:latin typeface="League Spartan"/>
                <a:ea typeface="League Spartan"/>
                <a:cs typeface="League Spartan"/>
                <a:sym typeface="League Spartan"/>
              </a:rPr>
              <a:t>AT NDMA FOR DEWTE EXPO 2025</a:t>
            </a:r>
          </a:p>
          <a:p>
            <a:pPr algn="ctr">
              <a:lnSpc>
                <a:spcPts val="2109"/>
              </a:lnSpc>
            </a:pPr>
            <a:endParaRPr lang="en-US" sz="1506" b="1" spc="102" dirty="0">
              <a:gradFill>
                <a:gsLst>
                  <a:gs pos="0">
                    <a:srgbClr val="F6E3E3">
                      <a:alpha val="100000"/>
                    </a:srgbClr>
                  </a:gs>
                  <a:gs pos="100000">
                    <a:srgbClr val="AACCD8">
                      <a:alpha val="100000"/>
                    </a:srgbClr>
                  </a:gs>
                </a:gsLst>
                <a:lin ang="5400000"/>
              </a:gra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94259" y="9524687"/>
            <a:ext cx="4378276" cy="54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353" spc="92">
                <a:gradFill>
                  <a:gsLst>
                    <a:gs pos="0">
                      <a:srgbClr val="F6E3E3">
                        <a:alpha val="100000"/>
                      </a:srgbClr>
                    </a:gs>
                    <a:gs pos="100000">
                      <a:srgbClr val="AACCD8">
                        <a:alpha val="100000"/>
                      </a:srgbClr>
                    </a:gs>
                  </a:gsLst>
                  <a:lin ang="5400000"/>
                </a:gradFill>
                <a:latin typeface="League Spartan"/>
                <a:ea typeface="League Spartan"/>
                <a:cs typeface="League Spartan"/>
                <a:sym typeface="League Spartan"/>
              </a:rPr>
              <a:t>3RD INTERNATIONAL CONFERENCE ON PRECISION AND SUSTAINABLE AGRICULTURE UNDER CLIMATE CHANGE.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400179" y="3772500"/>
            <a:ext cx="2647856" cy="525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9"/>
              </a:lnSpc>
            </a:pPr>
            <a:r>
              <a:rPr lang="en-US" sz="1506" b="1" spc="102" dirty="0">
                <a:gradFill>
                  <a:gsLst>
                    <a:gs pos="0">
                      <a:srgbClr val="F6E3E3">
                        <a:alpha val="100000"/>
                      </a:srgbClr>
                    </a:gs>
                    <a:gs pos="100000">
                      <a:srgbClr val="AACCD8">
                        <a:alpha val="100000"/>
                      </a:srgbClr>
                    </a:gs>
                  </a:gsLst>
                  <a:lin ang="5400000"/>
                </a:gradFill>
                <a:latin typeface="League Spartan"/>
                <a:ea typeface="League Spartan"/>
                <a:cs typeface="League Spartan"/>
                <a:sym typeface="League Spartan"/>
              </a:rPr>
              <a:t>LOA WITH NDMA</a:t>
            </a:r>
          </a:p>
          <a:p>
            <a:pPr algn="ctr">
              <a:lnSpc>
                <a:spcPts val="2109"/>
              </a:lnSpc>
            </a:pPr>
            <a:endParaRPr lang="en-US" sz="1506" b="1" spc="102" dirty="0">
              <a:gradFill>
                <a:gsLst>
                  <a:gs pos="0">
                    <a:srgbClr val="F6E3E3">
                      <a:alpha val="100000"/>
                    </a:srgbClr>
                  </a:gs>
                  <a:gs pos="100000">
                    <a:srgbClr val="AACCD8">
                      <a:alpha val="100000"/>
                    </a:srgbClr>
                  </a:gs>
                </a:gsLst>
                <a:lin ang="5400000"/>
              </a:gra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541099" y="9409467"/>
            <a:ext cx="2172645" cy="2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9"/>
              </a:lnSpc>
            </a:pPr>
            <a:r>
              <a:rPr lang="en-US" sz="1506" b="1" spc="102" dirty="0">
                <a:gradFill>
                  <a:gsLst>
                    <a:gs pos="0">
                      <a:srgbClr val="F6E3E3">
                        <a:alpha val="100000"/>
                      </a:srgbClr>
                    </a:gs>
                    <a:gs pos="100000">
                      <a:srgbClr val="AACCD8">
                        <a:alpha val="100000"/>
                      </a:srgbClr>
                    </a:gs>
                  </a:gsLst>
                  <a:lin ang="5400000"/>
                </a:gradFill>
                <a:latin typeface="League Spartan"/>
                <a:ea typeface="League Spartan"/>
                <a:cs typeface="League Spartan"/>
                <a:sym typeface="League Spartan"/>
              </a:rPr>
              <a:t>AT DATAFEST 2025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148872" y="4175899"/>
            <a:ext cx="2957102" cy="15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"/>
              </a:lnSpc>
            </a:pPr>
            <a:r>
              <a:rPr lang="en-US" sz="1200" dirty="0">
                <a:gradFill>
                  <a:gsLst>
                    <a:gs pos="0">
                      <a:srgbClr val="F6E3E3">
                        <a:alpha val="100000"/>
                      </a:srgbClr>
                    </a:gs>
                    <a:gs pos="100000">
                      <a:srgbClr val="AACCD8">
                        <a:alpha val="100000"/>
                      </a:srgbClr>
                    </a:gs>
                  </a:gsLst>
                  <a:lin ang="5400000"/>
                </a:gradFill>
                <a:latin typeface="League Spartan"/>
                <a:ea typeface="League Spartan"/>
                <a:cs typeface="League Spartan"/>
                <a:sym typeface="League Spartan"/>
              </a:rPr>
              <a:t>WEBSUMMIT QATAR </a:t>
            </a:r>
            <a:r>
              <a:rPr lang="en-US" sz="1600" dirty="0">
                <a:gradFill>
                  <a:gsLst>
                    <a:gs pos="0">
                      <a:srgbClr val="F6E3E3">
                        <a:alpha val="100000"/>
                      </a:srgbClr>
                    </a:gs>
                    <a:gs pos="100000">
                      <a:srgbClr val="AACCD8">
                        <a:alpha val="100000"/>
                      </a:srgbClr>
                    </a:gs>
                  </a:gsLst>
                  <a:lin ang="5400000"/>
                </a:gradFill>
                <a:latin typeface="League Spartan"/>
                <a:ea typeface="League Spartan"/>
                <a:cs typeface="League Spartan"/>
                <a:sym typeface="League Spartan"/>
              </a:rPr>
              <a:t>2026</a:t>
            </a:r>
            <a:endParaRPr lang="en-US" sz="1200" dirty="0">
              <a:gradFill>
                <a:gsLst>
                  <a:gs pos="0">
                    <a:srgbClr val="F6E3E3">
                      <a:alpha val="100000"/>
                    </a:srgbClr>
                  </a:gs>
                  <a:gs pos="100000">
                    <a:srgbClr val="AACCD8">
                      <a:alpha val="100000"/>
                    </a:srgbClr>
                  </a:gs>
                </a:gsLst>
                <a:lin ang="5400000"/>
              </a:gra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5300025" y="4942825"/>
            <a:ext cx="806345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FFFFFF"/>
                </a:solidFill>
                <a:ea typeface="Canva Sans Bold"/>
                <a:cs typeface="Canva Sans Bold"/>
                <a:sym typeface="Canva Sans Bold"/>
              </a:rPr>
              <a:t>NATIONAL &amp; INTERNATIONAL PRESENCE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4574" y="2520315"/>
            <a:ext cx="5246391" cy="524637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173490" y="6379210"/>
            <a:ext cx="1387475" cy="138747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9C9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754740" y="2756520"/>
            <a:ext cx="7209375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b="1" dirty="0">
                <a:solidFill>
                  <a:srgbClr val="000000"/>
                </a:solidFill>
                <a:latin typeface="+mj-lt"/>
                <a:ea typeface="Montserrat Bold"/>
                <a:cs typeface="Montserrat Bold"/>
                <a:sym typeface="Montserrat Bold"/>
              </a:rPr>
              <a:t>ABOUT 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61419" y="4286265"/>
            <a:ext cx="8597881" cy="337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Canva Sans"/>
                <a:cs typeface="Canva Sans"/>
                <a:sym typeface="Canva Sans"/>
              </a:rPr>
              <a:t>AI Geo Navigators transforms climate and environmental data into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ea typeface="Canva Sans Bold Italics"/>
                <a:cs typeface="Canva Sans Bold Italics"/>
                <a:sym typeface="Canva Sans Bold Italics"/>
              </a:rPr>
              <a:t>actionable insights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nva Sans"/>
                <a:cs typeface="Canva Sans"/>
                <a:sym typeface="Canva Sans"/>
              </a:rPr>
              <a:t> through Geospatial-AI, GIS, remote sensing, and advanced analytics.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Canva Sans"/>
                <a:cs typeface="Canva Sans"/>
                <a:sym typeface="Canva Sans"/>
              </a:rPr>
              <a:t>We enable climate adaptation, disaster risk reduction, ESG reporting, sustainability strategy, global collaboration, and capacity building for the 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Canva Sans Bold"/>
                <a:cs typeface="Canva Sans Bold"/>
                <a:sym typeface="Canva Sans Bold"/>
              </a:rPr>
              <a:t>next generation of climate and AI leaders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nva Sans"/>
                <a:cs typeface="Canva Sans"/>
                <a:sym typeface="Canva Sans"/>
              </a:rPr>
              <a:t>.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78C02FA-495B-FA24-372B-845EA6099F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95600" y="4255554"/>
            <a:ext cx="4203368" cy="1775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35922" y="457147"/>
            <a:ext cx="9767672" cy="1011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0C1A31"/>
                </a:solidFill>
                <a:ea typeface="Arial Bold"/>
                <a:cs typeface="Arial Bold"/>
                <a:sym typeface="Arial Bold"/>
              </a:rPr>
              <a:t>AWARDS/ACHIEVEMENTS</a:t>
            </a:r>
          </a:p>
        </p:txBody>
      </p:sp>
      <p:sp>
        <p:nvSpPr>
          <p:cNvPr id="3" name="AutoShape 3"/>
          <p:cNvSpPr/>
          <p:nvPr/>
        </p:nvSpPr>
        <p:spPr>
          <a:xfrm>
            <a:off x="6950734" y="5726345"/>
            <a:ext cx="15853" cy="1354833"/>
          </a:xfrm>
          <a:prstGeom prst="line">
            <a:avLst/>
          </a:prstGeom>
          <a:ln w="76200" cap="flat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506737" y="5564785"/>
            <a:ext cx="15853" cy="1354833"/>
          </a:xfrm>
          <a:prstGeom prst="line">
            <a:avLst/>
          </a:prstGeom>
          <a:ln w="76200" cap="flat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5765410" y="5725974"/>
            <a:ext cx="15853" cy="1354833"/>
          </a:xfrm>
          <a:prstGeom prst="line">
            <a:avLst/>
          </a:prstGeom>
          <a:ln w="76200" cap="flat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1358072" y="5726159"/>
            <a:ext cx="15853" cy="1354833"/>
          </a:xfrm>
          <a:prstGeom prst="line">
            <a:avLst/>
          </a:prstGeom>
          <a:ln w="76200" cap="flat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897214" y="1721850"/>
            <a:ext cx="4122893" cy="4122893"/>
            <a:chOff x="0" y="0"/>
            <a:chExt cx="812800" cy="812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  <a:ln w="57150">
              <a:solidFill>
                <a:srgbClr val="414B3B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11890" y="1721850"/>
            <a:ext cx="4122893" cy="4122893"/>
            <a:chOff x="0" y="0"/>
            <a:chExt cx="812800" cy="812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3768" r="-44009"/>
              </a:stretch>
            </a:blipFill>
            <a:ln w="57150">
              <a:solidFill>
                <a:srgbClr val="414B3B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41210" y="1721850"/>
            <a:ext cx="4049576" cy="4122893"/>
            <a:chOff x="0" y="0"/>
            <a:chExt cx="812800" cy="8275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27516"/>
            </a:xfrm>
            <a:custGeom>
              <a:avLst/>
              <a:gdLst/>
              <a:ahLst/>
              <a:cxnLst/>
              <a:rect l="l" t="t" r="r" b="b"/>
              <a:pathLst>
                <a:path w="812800" h="827516">
                  <a:moveTo>
                    <a:pt x="406400" y="0"/>
                  </a:moveTo>
                  <a:cubicBezTo>
                    <a:pt x="181951" y="0"/>
                    <a:pt x="0" y="185246"/>
                    <a:pt x="0" y="413758"/>
                  </a:cubicBezTo>
                  <a:cubicBezTo>
                    <a:pt x="0" y="642270"/>
                    <a:pt x="181951" y="827516"/>
                    <a:pt x="406400" y="827516"/>
                  </a:cubicBezTo>
                  <a:cubicBezTo>
                    <a:pt x="630849" y="827516"/>
                    <a:pt x="812800" y="642270"/>
                    <a:pt x="812800" y="413758"/>
                  </a:cubicBezTo>
                  <a:cubicBezTo>
                    <a:pt x="812800" y="185246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3522" t="-24305" r="-46469" b="-8288"/>
              </a:stretch>
            </a:blipFill>
            <a:ln w="57150">
              <a:solidFill>
                <a:srgbClr val="414B3B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53217" y="1721850"/>
            <a:ext cx="4122893" cy="4122893"/>
            <a:chOff x="0" y="0"/>
            <a:chExt cx="812800" cy="812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12500" r="-26451" b="-45564"/>
              </a:stretch>
            </a:blipFill>
            <a:ln w="57150">
              <a:solidFill>
                <a:srgbClr val="414B3B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261910" y="6768137"/>
            <a:ext cx="505507" cy="505507"/>
          </a:xfrm>
          <a:custGeom>
            <a:avLst/>
            <a:gdLst/>
            <a:ahLst/>
            <a:cxnLst/>
            <a:rect l="l" t="t" r="r" b="b"/>
            <a:pathLst>
              <a:path w="505507" h="505507">
                <a:moveTo>
                  <a:pt x="0" y="0"/>
                </a:moveTo>
                <a:lnTo>
                  <a:pt x="505508" y="0"/>
                </a:lnTo>
                <a:lnTo>
                  <a:pt x="505508" y="505507"/>
                </a:lnTo>
                <a:lnTo>
                  <a:pt x="0" y="505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884152" y="7316824"/>
            <a:ext cx="3487114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AI Wrapper Competition Islamabad , 9th position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b="1" dirty="0">
              <a:solidFill>
                <a:srgbClr val="000000"/>
              </a:solidFill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303594" y="7316824"/>
            <a:ext cx="3444993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Future Leaders Award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89408" y="7316824"/>
            <a:ext cx="3282502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NIC Cohort 3 selected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39686" y="7316824"/>
            <a:ext cx="4259815" cy="84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Disaster Resilience &amp; Climate Risk Management</a:t>
            </a:r>
          </a:p>
        </p:txBody>
      </p:sp>
      <p:sp>
        <p:nvSpPr>
          <p:cNvPr id="20" name="Freeform 20"/>
          <p:cNvSpPr/>
          <p:nvPr/>
        </p:nvSpPr>
        <p:spPr>
          <a:xfrm>
            <a:off x="6705907" y="6768137"/>
            <a:ext cx="505507" cy="505507"/>
          </a:xfrm>
          <a:custGeom>
            <a:avLst/>
            <a:gdLst/>
            <a:ahLst/>
            <a:cxnLst/>
            <a:rect l="l" t="t" r="r" b="b"/>
            <a:pathLst>
              <a:path w="505507" h="505507">
                <a:moveTo>
                  <a:pt x="0" y="0"/>
                </a:moveTo>
                <a:lnTo>
                  <a:pt x="505507" y="0"/>
                </a:lnTo>
                <a:lnTo>
                  <a:pt x="505507" y="505507"/>
                </a:lnTo>
                <a:lnTo>
                  <a:pt x="0" y="505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113245" y="6768137"/>
            <a:ext cx="505507" cy="505507"/>
          </a:xfrm>
          <a:custGeom>
            <a:avLst/>
            <a:gdLst/>
            <a:ahLst/>
            <a:cxnLst/>
            <a:rect l="l" t="t" r="r" b="b"/>
            <a:pathLst>
              <a:path w="505507" h="505507">
                <a:moveTo>
                  <a:pt x="0" y="0"/>
                </a:moveTo>
                <a:lnTo>
                  <a:pt x="505507" y="0"/>
                </a:lnTo>
                <a:lnTo>
                  <a:pt x="505507" y="505507"/>
                </a:lnTo>
                <a:lnTo>
                  <a:pt x="0" y="505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5520582" y="6768137"/>
            <a:ext cx="505507" cy="505507"/>
          </a:xfrm>
          <a:custGeom>
            <a:avLst/>
            <a:gdLst/>
            <a:ahLst/>
            <a:cxnLst/>
            <a:rect l="l" t="t" r="r" b="b"/>
            <a:pathLst>
              <a:path w="505507" h="505507">
                <a:moveTo>
                  <a:pt x="0" y="0"/>
                </a:moveTo>
                <a:lnTo>
                  <a:pt x="505508" y="0"/>
                </a:lnTo>
                <a:lnTo>
                  <a:pt x="505508" y="505507"/>
                </a:lnTo>
                <a:lnTo>
                  <a:pt x="0" y="505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9397650" y="8204274"/>
            <a:ext cx="4442203" cy="170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 𝐀𝐈 𝐆𝐞𝐨 𝐍𝐚𝐯𝐢𝐠𝐚𝐭𝐨𝐫𝐬 – 𝘊𝘰𝘮𝘮𝘶𝘯𝘪𝘵𝘺-𝘉𝘢𝘴𝘦𝘥 𝘍𝘰𝘳𝘦𝘤𝘢𝘴𝘵𝘪𝘯𝘨 𝘢𝘯𝘥 𝘌𝘢𝘳𝘭𝘺 𝘞𝘢𝘳𝘯𝘪𝘯𝘨 𝘰𝘧 𝘎𝘓𝘖𝘍𝘴 𝘪𝘯 𝘎𝘪𝘭𝘨𝘪𝘵-𝘉𝘢𝘭𝘵𝘪𝘴𝘵𝘢𝘯 </a:t>
            </a:r>
          </a:p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(2026–2030)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A31F5DBF-D878-DA41-8B4F-A9A780A43F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17119" y="2615894"/>
            <a:ext cx="5034766" cy="5034766"/>
          </a:xfrm>
          <a:custGeom>
            <a:avLst/>
            <a:gdLst/>
            <a:ahLst/>
            <a:cxnLst/>
            <a:rect l="l" t="t" r="r" b="b"/>
            <a:pathLst>
              <a:path w="5034766" h="5034766">
                <a:moveTo>
                  <a:pt x="0" y="0"/>
                </a:moveTo>
                <a:lnTo>
                  <a:pt x="5034766" y="0"/>
                </a:lnTo>
                <a:lnTo>
                  <a:pt x="5034766" y="5034766"/>
                </a:lnTo>
                <a:lnTo>
                  <a:pt x="0" y="5034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805266" y="2328177"/>
            <a:ext cx="5696526" cy="5696526"/>
          </a:xfrm>
          <a:custGeom>
            <a:avLst/>
            <a:gdLst/>
            <a:ahLst/>
            <a:cxnLst/>
            <a:rect l="l" t="t" r="r" b="b"/>
            <a:pathLst>
              <a:path w="5696526" h="5696526">
                <a:moveTo>
                  <a:pt x="0" y="0"/>
                </a:moveTo>
                <a:lnTo>
                  <a:pt x="5696526" y="0"/>
                </a:lnTo>
                <a:lnTo>
                  <a:pt x="5696526" y="5696526"/>
                </a:lnTo>
                <a:lnTo>
                  <a:pt x="0" y="56965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582152" y="800100"/>
            <a:ext cx="8104700" cy="10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57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GET IN TOUCH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8275BE9-EE37-BEFB-1E71-4656801356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402" y="2705100"/>
            <a:ext cx="9813957" cy="4146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7001" y="2281740"/>
            <a:ext cx="6259039" cy="6219693"/>
          </a:xfrm>
          <a:custGeom>
            <a:avLst/>
            <a:gdLst/>
            <a:ahLst/>
            <a:cxnLst/>
            <a:rect l="l" t="t" r="r" b="b"/>
            <a:pathLst>
              <a:path w="6259039" h="6219693">
                <a:moveTo>
                  <a:pt x="0" y="0"/>
                </a:moveTo>
                <a:lnTo>
                  <a:pt x="6259038" y="0"/>
                </a:lnTo>
                <a:lnTo>
                  <a:pt x="6259038" y="6219693"/>
                </a:lnTo>
                <a:lnTo>
                  <a:pt x="0" y="6219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t="-1288" r="-1932" b="-12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21961" y="2281740"/>
            <a:ext cx="6397484" cy="6396564"/>
          </a:xfrm>
          <a:custGeom>
            <a:avLst/>
            <a:gdLst/>
            <a:ahLst/>
            <a:cxnLst/>
            <a:rect l="l" t="t" r="r" b="b"/>
            <a:pathLst>
              <a:path w="6397484" h="6396564">
                <a:moveTo>
                  <a:pt x="0" y="0"/>
                </a:moveTo>
                <a:lnTo>
                  <a:pt x="6397484" y="0"/>
                </a:lnTo>
                <a:lnTo>
                  <a:pt x="6397484" y="6396564"/>
                </a:lnTo>
                <a:lnTo>
                  <a:pt x="0" y="6396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980" t="-1800" r="-2606" b="-18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851128" y="2783791"/>
            <a:ext cx="3685117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26">
                <a:solidFill>
                  <a:srgbClr val="000000">
                    <a:alpha val="93725"/>
                  </a:srgbClr>
                </a:solidFill>
                <a:ea typeface="Arial Bold"/>
                <a:cs typeface="Arial Bold"/>
                <a:sym typeface="Arial Bold"/>
              </a:rPr>
              <a:t>MISSION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94564" y="2721702"/>
            <a:ext cx="3018782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5400" b="1" spc="25" dirty="0">
                <a:solidFill>
                  <a:srgbClr val="000000">
                    <a:alpha val="93725"/>
                  </a:srgbClr>
                </a:solidFill>
                <a:ea typeface="Arial Bold"/>
                <a:cs typeface="Arial Bold"/>
                <a:sym typeface="Arial Bold"/>
              </a:rPr>
              <a:t>VISION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2370" y="3755552"/>
            <a:ext cx="5529809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5025" lvl="1" indent="-262513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u="none" strike="noStrike" spc="-158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To be the </a:t>
            </a:r>
            <a:r>
              <a:rPr lang="en-US" sz="2800" b="1" i="1" u="none" strike="noStrike" spc="-158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leading force </a:t>
            </a:r>
            <a:r>
              <a:rPr lang="en-US" sz="2800" u="none" strike="noStrike" spc="-158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in geospatial innovation, </a:t>
            </a:r>
          </a:p>
          <a:p>
            <a:pPr marL="525025" lvl="1" indent="-262513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b="1" i="1" u="none" strike="noStrike" spc="-158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Empowering </a:t>
            </a:r>
            <a:r>
              <a:rPr lang="en-US" sz="2800" u="none" strike="noStrike" spc="-158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communities</a:t>
            </a:r>
            <a:r>
              <a:rPr lang="en-US" sz="2800" b="1" i="1" u="none" strike="noStrike" spc="-158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 </a:t>
            </a:r>
            <a:r>
              <a:rPr lang="en-US" sz="2800" u="none" strike="noStrike" spc="-158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and organizations through intelligent mapping, sustainable data solutions, and digital transformation </a:t>
            </a:r>
          </a:p>
          <a:p>
            <a:pPr marL="525025" lvl="1" indent="-262513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b="1" i="1" u="none" strike="noStrike" spc="-158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Creating</a:t>
            </a:r>
            <a:r>
              <a:rPr lang="en-US" sz="2800" u="none" strike="noStrike" spc="-158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 a resilient and informed world.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30833" y="3765077"/>
            <a:ext cx="5611373" cy="390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4769" lvl="1" indent="-267384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spc="-161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To </a:t>
            </a:r>
            <a:r>
              <a:rPr lang="en-US" sz="2800" b="1" i="1" spc="-161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deliver</a:t>
            </a:r>
            <a:r>
              <a:rPr lang="en-US" sz="2800" spc="-161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 cutting-edge geospatial and digital solutions </a:t>
            </a:r>
          </a:p>
          <a:p>
            <a:pPr marL="534769" lvl="1" indent="-267384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spc="-161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Data-driven </a:t>
            </a:r>
            <a:r>
              <a:rPr lang="en-US" sz="2800" b="1" i="1" spc="-161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decision-making</a:t>
            </a:r>
          </a:p>
          <a:p>
            <a:pPr marL="534769" lvl="1" indent="-267384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b="1" i="1" spc="-161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Enhance</a:t>
            </a:r>
            <a:r>
              <a:rPr lang="en-US" sz="2800" spc="-161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 climate resilience</a:t>
            </a:r>
          </a:p>
          <a:p>
            <a:pPr marL="534769" lvl="1" indent="-267384" algn="l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b="1" i="1" spc="-161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Support</a:t>
            </a:r>
            <a:r>
              <a:rPr lang="en-US" sz="2800" spc="-161" dirty="0">
                <a:solidFill>
                  <a:srgbClr val="000000">
                    <a:alpha val="93725"/>
                  </a:srgbClr>
                </a:solidFill>
                <a:ea typeface="Canva Sans"/>
                <a:cs typeface="Canva Sans"/>
                <a:sym typeface="Canva Sans"/>
              </a:rPr>
              <a:t> sustainable development through AI-driven innovation, collaboration, and capacity building across diverse sectors and communities.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EC20332-BA78-E3CA-01C2-A6B62BF3B2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E3AA5-16E9-AF40-C5FC-516A31BD2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45E1949-DC47-81D0-8FA6-8BB1B64B35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2400" y="158977"/>
            <a:ext cx="2419269" cy="1022123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84A2A980-BACE-2BF4-B9F0-A443AEBE2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865" y="1405920"/>
            <a:ext cx="161187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EVIDENCE THAT RESILIENCE &amp; EARLY ACTION WORK</a:t>
            </a:r>
            <a:r>
              <a:rPr lang="en-US" altLang="en-US" sz="4800" dirty="0"/>
              <a:t> 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CLIMATE RISK IS COSTLY BUT PREVENTION IS PROVEN TO WORK.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CB69C4-E43F-EF5B-1127-F8864C1C0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128" y="3320143"/>
            <a:ext cx="5633357" cy="710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Global Evidence: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 hour of early warning can reduce disaster losses by up to 30% (UNDRR)</a:t>
            </a:r>
            <a:endParaRPr lang="en-US" altLang="en-US" sz="2400" dirty="0">
              <a:latin typeface="+mj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Every $1 invested in resilience saves $4–$10 in avoided losses (World Bank / UN)</a:t>
            </a:r>
            <a:endParaRPr lang="en-US" altLang="en-US" sz="2400" dirty="0">
              <a:latin typeface="+mj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Countries with strong early warning systems experience 8x lower disaster mortality rates (WMO)</a:t>
            </a:r>
            <a:endParaRPr lang="en-US" altLang="en-US" sz="2400" dirty="0">
              <a:latin typeface="+mj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Climate-related disasters have increased 5-fold over the past 50 years (WMO)</a:t>
            </a:r>
            <a:endParaRPr lang="en-US" altLang="en-US" sz="2400" dirty="0">
              <a:latin typeface="+mj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Annual global climate disaster losses exceed $300–400 billion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13244-A4CF-D31D-B216-000DE8AD2405}"/>
              </a:ext>
            </a:extLst>
          </p:cNvPr>
          <p:cNvSpPr txBox="1"/>
          <p:nvPr/>
        </p:nvSpPr>
        <p:spPr>
          <a:xfrm>
            <a:off x="7420738" y="3488640"/>
            <a:ext cx="4953000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+mj-lt"/>
              </a:rPr>
              <a:t>Financial &amp; Economic Case</a:t>
            </a:r>
            <a:endParaRPr lang="en-US" sz="2400" dirty="0">
              <a:latin typeface="+mj-lt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Climate risks could reduce global GDP by up to 10–18% by 2050 without adaptation (Swiss Re)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Infrastructure designed with climate risk integration can reduce lifecycle costs by up to 20–30%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Early drought monitoring improves agricultural yield stability by 15–20% in vulnerable regions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382EC-8D38-981D-329D-5E7231490732}"/>
              </a:ext>
            </a:extLst>
          </p:cNvPr>
          <p:cNvSpPr txBox="1"/>
          <p:nvPr/>
        </p:nvSpPr>
        <p:spPr>
          <a:xfrm>
            <a:off x="13105205" y="3488640"/>
            <a:ext cx="4330456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+mj-lt"/>
              </a:rPr>
              <a:t>What This Means for Stakeholders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+mj-lt"/>
              </a:rPr>
              <a:t>Investing in: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+mj-lt"/>
              </a:rPr>
              <a:t> Predictive monitoring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+mj-lt"/>
              </a:rPr>
              <a:t>Risk-informed planning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+mj-lt"/>
              </a:rPr>
              <a:t> Data-driven decision systems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</a:rPr>
              <a:t>Is not an expense, It is economic protection.</a:t>
            </a:r>
          </a:p>
        </p:txBody>
      </p:sp>
    </p:spTree>
    <p:extLst>
      <p:ext uri="{BB962C8B-B14F-4D97-AF65-F5344CB8AC3E}">
        <p14:creationId xmlns:p14="http://schemas.microsoft.com/office/powerpoint/2010/main" val="56608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99E9F1-580E-E648-3B8D-343A844BD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6FE1E06-FF76-DDBC-19F1-26CFF72192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2400" y="158977"/>
            <a:ext cx="2419269" cy="10221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4563D8-652C-259B-3BF9-5995F7F08E9E}"/>
              </a:ext>
            </a:extLst>
          </p:cNvPr>
          <p:cNvSpPr txBox="1"/>
          <p:nvPr/>
        </p:nvSpPr>
        <p:spPr>
          <a:xfrm>
            <a:off x="4724400" y="148590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AI GEO NAVIGATORS’S ROLE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E976F-593F-FD3F-A9D7-6A4D360D689C}"/>
              </a:ext>
            </a:extLst>
          </p:cNvPr>
          <p:cNvSpPr txBox="1"/>
          <p:nvPr/>
        </p:nvSpPr>
        <p:spPr>
          <a:xfrm>
            <a:off x="1219200" y="3009900"/>
            <a:ext cx="12954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AI Geo Navigator supports proactive resilience by delivering:</a:t>
            </a:r>
          </a:p>
          <a:p>
            <a:endParaRPr lang="en-US" sz="2400" b="1" dirty="0">
              <a:latin typeface="+mj-lt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Real-time hazard intelligence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Predictive climate risk modeling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Exposure and impact analytics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Decision-ready dashboards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Turning risk awareness into measurable risk reduction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301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97FA3-E3DD-4EA5-89AA-3B5737E2C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3145CCB-8736-49BD-C7B1-73D2CB492B27}"/>
              </a:ext>
            </a:extLst>
          </p:cNvPr>
          <p:cNvGrpSpPr>
            <a:grpSpLocks noChangeAspect="1"/>
          </p:cNvGrpSpPr>
          <p:nvPr/>
        </p:nvGrpSpPr>
        <p:grpSpPr>
          <a:xfrm>
            <a:off x="8945723" y="476489"/>
            <a:ext cx="3871962" cy="3871946"/>
            <a:chOff x="0" y="0"/>
            <a:chExt cx="6350000" cy="6349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F7A7134-223B-B0FE-7B96-ED420AC3F30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0BB0647-BC13-13C2-285F-66A30B3C613F}"/>
              </a:ext>
            </a:extLst>
          </p:cNvPr>
          <p:cNvGrpSpPr>
            <a:grpSpLocks noChangeAspect="1"/>
          </p:cNvGrpSpPr>
          <p:nvPr/>
        </p:nvGrpSpPr>
        <p:grpSpPr>
          <a:xfrm>
            <a:off x="5176095" y="5194252"/>
            <a:ext cx="3100011" cy="3099998"/>
            <a:chOff x="0" y="0"/>
            <a:chExt cx="6350000" cy="6349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8497189-C53F-C4AD-8C75-D1C0284A970C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381BC36-D627-6549-4B52-31B892D3DC2F}"/>
              </a:ext>
            </a:extLst>
          </p:cNvPr>
          <p:cNvGrpSpPr>
            <a:grpSpLocks noChangeAspect="1"/>
          </p:cNvGrpSpPr>
          <p:nvPr/>
        </p:nvGrpSpPr>
        <p:grpSpPr>
          <a:xfrm>
            <a:off x="9440061" y="5194252"/>
            <a:ext cx="3100011" cy="3099998"/>
            <a:chOff x="0" y="0"/>
            <a:chExt cx="6350000" cy="6349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22F34FF-FDE0-0D74-02AC-1F3C3DC88A7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2F33FBE-9106-3D96-522E-5B7CC65B0F2A}"/>
              </a:ext>
            </a:extLst>
          </p:cNvPr>
          <p:cNvGrpSpPr>
            <a:grpSpLocks noChangeAspect="1"/>
          </p:cNvGrpSpPr>
          <p:nvPr/>
        </p:nvGrpSpPr>
        <p:grpSpPr>
          <a:xfrm>
            <a:off x="13595287" y="5225761"/>
            <a:ext cx="3068502" cy="3068489"/>
            <a:chOff x="0" y="0"/>
            <a:chExt cx="6350000" cy="6349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16CE638-DEBD-EA0A-293F-476CD75EBED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8611AFA-5B10-5024-A765-B1CF6A69107F}"/>
              </a:ext>
            </a:extLst>
          </p:cNvPr>
          <p:cNvSpPr txBox="1"/>
          <p:nvPr/>
        </p:nvSpPr>
        <p:spPr>
          <a:xfrm>
            <a:off x="1281400" y="2400210"/>
            <a:ext cx="4356251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000000"/>
                </a:solidFill>
                <a:latin typeface="+mj-lt"/>
                <a:ea typeface="Arial Bold"/>
                <a:cs typeface="Arial Bold"/>
                <a:sym typeface="Arial Bold"/>
              </a:rPr>
              <a:t>OUR CORE TEAM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5182FE9-789A-61C9-E853-A7A3FFAE0917}"/>
              </a:ext>
            </a:extLst>
          </p:cNvPr>
          <p:cNvSpPr txBox="1"/>
          <p:nvPr/>
        </p:nvSpPr>
        <p:spPr>
          <a:xfrm>
            <a:off x="8942701" y="8526660"/>
            <a:ext cx="4151222" cy="92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rgbClr val="010A4F"/>
                </a:solidFill>
                <a:ea typeface="Canva Sans Bold"/>
                <a:cs typeface="Canva Sans Bold"/>
                <a:sym typeface="Canva Sans Bold"/>
              </a:rPr>
              <a:t>UZMA JAHAN</a:t>
            </a:r>
          </a:p>
          <a:p>
            <a:pPr algn="ctr">
              <a:lnSpc>
                <a:spcPts val="2400"/>
              </a:lnSpc>
            </a:pPr>
            <a:r>
              <a:rPr lang="en-US" sz="2400" dirty="0">
                <a:ea typeface="Canva Sans"/>
                <a:cs typeface="Canva Sans"/>
                <a:sym typeface="Canva Sans"/>
              </a:rPr>
              <a:t>(Coordination Manager, Global Office)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660C032-D864-8848-EFC4-C49DD5728A63}"/>
              </a:ext>
            </a:extLst>
          </p:cNvPr>
          <p:cNvSpPr txBox="1"/>
          <p:nvPr/>
        </p:nvSpPr>
        <p:spPr>
          <a:xfrm>
            <a:off x="13258800" y="8526660"/>
            <a:ext cx="4165377" cy="62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400" b="1" u="none" strike="noStrike" dirty="0">
                <a:solidFill>
                  <a:srgbClr val="010A4F"/>
                </a:solidFill>
                <a:ea typeface="Canva Sans Bold"/>
                <a:cs typeface="Canva Sans Bold"/>
                <a:sym typeface="Canva Sans Bold"/>
              </a:rPr>
              <a:t>MANSOOR ADIL</a:t>
            </a:r>
          </a:p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400" u="none" strike="noStrike" dirty="0">
                <a:ea typeface="Canva Sans"/>
                <a:cs typeface="Canva Sans"/>
                <a:sym typeface="Canva Sans"/>
              </a:rPr>
              <a:t>(Coordinator, Global Office)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D47A44B-63C4-3A9B-A2A9-184D2BE7EA5A}"/>
              </a:ext>
            </a:extLst>
          </p:cNvPr>
          <p:cNvSpPr txBox="1"/>
          <p:nvPr/>
        </p:nvSpPr>
        <p:spPr>
          <a:xfrm>
            <a:off x="7926666" y="4475702"/>
            <a:ext cx="5910076" cy="62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rgbClr val="010A4F"/>
                </a:solidFill>
                <a:ea typeface="Canva Sans Bold"/>
                <a:cs typeface="Canva Sans Bold"/>
                <a:sym typeface="Canva Sans Bold"/>
              </a:rPr>
              <a:t>ASIM JAVED </a:t>
            </a:r>
          </a:p>
          <a:p>
            <a:pPr algn="ctr">
              <a:lnSpc>
                <a:spcPts val="2400"/>
              </a:lnSpc>
            </a:pPr>
            <a:r>
              <a:rPr lang="en-US" sz="2400" dirty="0">
                <a:ea typeface="Canva Sans"/>
                <a:cs typeface="Canva Sans"/>
                <a:sym typeface="Canva Sans"/>
              </a:rPr>
              <a:t>(CEO &amp; Founder)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939E04C-F349-2540-FA19-AA0334C2D3A3}"/>
              </a:ext>
            </a:extLst>
          </p:cNvPr>
          <p:cNvSpPr txBox="1"/>
          <p:nvPr/>
        </p:nvSpPr>
        <p:spPr>
          <a:xfrm>
            <a:off x="4136400" y="8526660"/>
            <a:ext cx="5179401" cy="92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rgbClr val="010A4F"/>
                </a:solidFill>
                <a:ea typeface="Canva Sans Bold"/>
                <a:cs typeface="Canva Sans Bold"/>
                <a:sym typeface="Canva Sans Bold"/>
              </a:rPr>
              <a:t>OWAIS ALI</a:t>
            </a:r>
          </a:p>
          <a:p>
            <a:pPr algn="ctr">
              <a:lnSpc>
                <a:spcPts val="2400"/>
              </a:lnSpc>
            </a:pPr>
            <a:r>
              <a:rPr lang="en-US" sz="2400" dirty="0">
                <a:ea typeface="Canva Sans"/>
                <a:cs typeface="Canva Sans"/>
                <a:sym typeface="Canva Sans"/>
              </a:rPr>
              <a:t>(Chief Operating Officer)</a:t>
            </a:r>
          </a:p>
          <a:p>
            <a:pPr algn="ctr">
              <a:lnSpc>
                <a:spcPts val="2400"/>
              </a:lnSpc>
            </a:pPr>
            <a:endParaRPr lang="en-US" sz="2400" dirty="0">
              <a:solidFill>
                <a:srgbClr val="010A4F"/>
              </a:solidFill>
              <a:ea typeface="Canva Sans"/>
              <a:cs typeface="Canva Sans"/>
              <a:sym typeface="Canva San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29DE12D-A884-34B7-A7E4-E3D2917EB8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39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4572000" y="495300"/>
            <a:ext cx="1192817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dirty="0">
                <a:solidFill>
                  <a:srgbClr val="000000"/>
                </a:solidFill>
                <a:latin typeface="+mj-lt"/>
                <a:ea typeface="Arial Bold"/>
                <a:cs typeface="Arial Bold"/>
                <a:sym typeface="Arial Bold"/>
              </a:rPr>
              <a:t>SCIENTIFIC ADVISORY BOARD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5368" y="4610100"/>
            <a:ext cx="4151222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rgbClr val="010A4F"/>
                </a:solidFill>
                <a:ea typeface="Canva Sans Bold"/>
                <a:cs typeface="Canva Sans Bold"/>
                <a:sym typeface="Canva Sans Bold"/>
              </a:rPr>
              <a:t>Dr. Junaid Ahmad</a:t>
            </a:r>
          </a:p>
          <a:p>
            <a:pPr algn="ctr"/>
            <a:r>
              <a:rPr lang="en-US" sz="2400" dirty="0"/>
              <a:t>Ph.D. Civil </a:t>
            </a:r>
            <a:r>
              <a:rPr lang="en-US" sz="2300" dirty="0"/>
              <a:t>Engineering</a:t>
            </a:r>
            <a:r>
              <a:rPr lang="en-US" sz="2400" dirty="0"/>
              <a:t> (Water Resources)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01600" y="4610100"/>
            <a:ext cx="4122158" cy="1323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4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10A4F"/>
                </a:solidFill>
                <a:ea typeface="Canva Sans Bold"/>
                <a:cs typeface="Canva Sans Bold"/>
                <a:sym typeface="Canva Sans Bold"/>
              </a:rPr>
              <a:t>Dr. Hammad Gilani</a:t>
            </a:r>
          </a:p>
          <a:p>
            <a:pPr algn="ctr"/>
            <a:r>
              <a:rPr lang="en-US" sz="2200" dirty="0"/>
              <a:t>Research Scientist at Plant and Environmental Sciences, New Mexico State University.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44122" y="4610100"/>
            <a:ext cx="4793338" cy="1539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rgbClr val="010A4F"/>
                </a:solidFill>
                <a:ea typeface="Canva Sans Bold"/>
                <a:cs typeface="Canva Sans Bold"/>
                <a:sym typeface="Canva Sans Bold"/>
              </a:rPr>
              <a:t>Dr. Sajjad Muhammad</a:t>
            </a:r>
          </a:p>
          <a:p>
            <a:pPr algn="ctr">
              <a:lnSpc>
                <a:spcPts val="2400"/>
              </a:lnSpc>
            </a:pPr>
            <a:r>
              <a:rPr lang="en-US" sz="2300" dirty="0"/>
              <a:t>Scientific Advisor (Research and Development) Research Assistant Professor, The Chinese University of Hong Kong, Hong Kong SAR</a:t>
            </a:r>
            <a:endParaRPr lang="en-US" sz="2300" dirty="0">
              <a:solidFill>
                <a:srgbClr val="010A4F"/>
              </a:solidFill>
              <a:ea typeface="Canva Sans"/>
              <a:cs typeface="Canva Sans"/>
              <a:sym typeface="Canva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73799" y="9136677"/>
            <a:ext cx="51794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rgbClr val="010A4F"/>
                </a:solidFill>
                <a:ea typeface="Canva Sans Bold"/>
                <a:cs typeface="Canva Sans Bold"/>
                <a:sym typeface="Canva Sans Bold"/>
              </a:rPr>
              <a:t>Dr. Khalid Mehmood</a:t>
            </a:r>
          </a:p>
          <a:p>
            <a:pPr algn="ctr">
              <a:lnSpc>
                <a:spcPts val="2400"/>
              </a:lnSpc>
            </a:pPr>
            <a:r>
              <a:rPr lang="en-US" sz="2200" dirty="0"/>
              <a:t>Expert in Biomass Resources Management, Bioenergy and Circular Economy, Germany</a:t>
            </a:r>
            <a:endParaRPr lang="en-US" sz="2200" dirty="0">
              <a:solidFill>
                <a:srgbClr val="010A4F"/>
              </a:solidFill>
              <a:ea typeface="Canva Sans"/>
              <a:cs typeface="Canva Sans"/>
              <a:sym typeface="Canva San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245C9A-6066-1970-C4E4-DCA20EA416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  <p:grpSp>
        <p:nvGrpSpPr>
          <p:cNvPr id="11" name="Group 8">
            <a:extLst>
              <a:ext uri="{FF2B5EF4-FFF2-40B4-BE49-F238E27FC236}">
                <a16:creationId xmlns:a16="http://schemas.microsoft.com/office/drawing/2014/main" id="{00DF6338-A1EF-E6B0-B785-EE69907A35C5}"/>
              </a:ext>
            </a:extLst>
          </p:cNvPr>
          <p:cNvGrpSpPr/>
          <p:nvPr/>
        </p:nvGrpSpPr>
        <p:grpSpPr>
          <a:xfrm>
            <a:off x="2582397" y="1638300"/>
            <a:ext cx="2827803" cy="2827803"/>
            <a:chOff x="0" y="-43805"/>
            <a:chExt cx="812800" cy="812800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E2BF43C-7C71-ABA9-B74F-60AC0A6725D6}"/>
                </a:ext>
              </a:extLst>
            </p:cNvPr>
            <p:cNvSpPr/>
            <p:nvPr/>
          </p:nvSpPr>
          <p:spPr>
            <a:xfrm>
              <a:off x="0" y="-4380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 cap="sq">
              <a:solidFill>
                <a:srgbClr val="80C0D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">
            <a:extLst>
              <a:ext uri="{FF2B5EF4-FFF2-40B4-BE49-F238E27FC236}">
                <a16:creationId xmlns:a16="http://schemas.microsoft.com/office/drawing/2014/main" id="{FDEBB2CC-9456-806C-C688-BD8BF8C32EB5}"/>
              </a:ext>
            </a:extLst>
          </p:cNvPr>
          <p:cNvGrpSpPr/>
          <p:nvPr/>
        </p:nvGrpSpPr>
        <p:grpSpPr>
          <a:xfrm>
            <a:off x="8068797" y="1638300"/>
            <a:ext cx="2827803" cy="2827803"/>
            <a:chOff x="0" y="0"/>
            <a:chExt cx="812800" cy="81280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4165CBC4-9AB0-B9F6-190D-4891B08007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761" r="-761"/>
              </a:stretch>
            </a:blipFill>
            <a:ln w="38100" cap="sq">
              <a:solidFill>
                <a:srgbClr val="80C0D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id="{EEC3AB43-9ADF-F137-C722-A8A279FB9E2D}"/>
              </a:ext>
            </a:extLst>
          </p:cNvPr>
          <p:cNvGrpSpPr/>
          <p:nvPr/>
        </p:nvGrpSpPr>
        <p:grpSpPr>
          <a:xfrm>
            <a:off x="13300683" y="1629897"/>
            <a:ext cx="2777517" cy="2827803"/>
            <a:chOff x="0" y="0"/>
            <a:chExt cx="812800" cy="827516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74C450F-B727-BE62-03A3-6B95D2626D71}"/>
                </a:ext>
              </a:extLst>
            </p:cNvPr>
            <p:cNvSpPr/>
            <p:nvPr/>
          </p:nvSpPr>
          <p:spPr>
            <a:xfrm>
              <a:off x="0" y="0"/>
              <a:ext cx="812800" cy="827516"/>
            </a:xfrm>
            <a:custGeom>
              <a:avLst/>
              <a:gdLst/>
              <a:ahLst/>
              <a:cxnLst/>
              <a:rect l="l" t="t" r="r" b="b"/>
              <a:pathLst>
                <a:path w="812800" h="827516">
                  <a:moveTo>
                    <a:pt x="406400" y="0"/>
                  </a:moveTo>
                  <a:cubicBezTo>
                    <a:pt x="181951" y="0"/>
                    <a:pt x="0" y="185246"/>
                    <a:pt x="0" y="413758"/>
                  </a:cubicBezTo>
                  <a:cubicBezTo>
                    <a:pt x="0" y="642270"/>
                    <a:pt x="181951" y="827516"/>
                    <a:pt x="406400" y="827516"/>
                  </a:cubicBezTo>
                  <a:cubicBezTo>
                    <a:pt x="630849" y="827516"/>
                    <a:pt x="812800" y="642270"/>
                    <a:pt x="812800" y="413758"/>
                  </a:cubicBezTo>
                  <a:cubicBezTo>
                    <a:pt x="812800" y="185246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4128" r="-1442" b="-3693"/>
              </a:stretch>
            </a:blipFill>
            <a:ln w="38100" cap="sq">
              <a:solidFill>
                <a:srgbClr val="80C0D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4">
            <a:extLst>
              <a:ext uri="{FF2B5EF4-FFF2-40B4-BE49-F238E27FC236}">
                <a16:creationId xmlns:a16="http://schemas.microsoft.com/office/drawing/2014/main" id="{084AFCC7-CE93-6053-D9E2-F86928B6A693}"/>
              </a:ext>
            </a:extLst>
          </p:cNvPr>
          <p:cNvGrpSpPr/>
          <p:nvPr/>
        </p:nvGrpSpPr>
        <p:grpSpPr>
          <a:xfrm>
            <a:off x="2517583" y="6057900"/>
            <a:ext cx="2816417" cy="2816417"/>
            <a:chOff x="0" y="0"/>
            <a:chExt cx="812800" cy="812800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466CE00-78A8-A98A-06A5-77DBD40D432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835" r="-3835"/>
              </a:stretch>
            </a:blipFill>
            <a:ln w="38100" cap="sq">
              <a:solidFill>
                <a:srgbClr val="80C0D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3">
            <a:extLst>
              <a:ext uri="{FF2B5EF4-FFF2-40B4-BE49-F238E27FC236}">
                <a16:creationId xmlns:a16="http://schemas.microsoft.com/office/drawing/2014/main" id="{07B5A478-61AC-93CC-E61A-552D5BEF5877}"/>
              </a:ext>
            </a:extLst>
          </p:cNvPr>
          <p:cNvGrpSpPr/>
          <p:nvPr/>
        </p:nvGrpSpPr>
        <p:grpSpPr>
          <a:xfrm>
            <a:off x="8232583" y="6213283"/>
            <a:ext cx="2816417" cy="2816417"/>
            <a:chOff x="-13786" y="861"/>
            <a:chExt cx="812800" cy="812800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29ADEEF9-DA2E-88B3-FB3F-F0D8DCAC6D89}"/>
                </a:ext>
              </a:extLst>
            </p:cNvPr>
            <p:cNvSpPr/>
            <p:nvPr/>
          </p:nvSpPr>
          <p:spPr>
            <a:xfrm>
              <a:off x="-13786" y="861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 w="38100" cap="sq">
              <a:solidFill>
                <a:srgbClr val="80C0D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F07F3A3E-0CC9-AFBC-8E83-0CE572F8FECB}"/>
              </a:ext>
            </a:extLst>
          </p:cNvPr>
          <p:cNvGrpSpPr/>
          <p:nvPr/>
        </p:nvGrpSpPr>
        <p:grpSpPr>
          <a:xfrm>
            <a:off x="13337983" y="6213282"/>
            <a:ext cx="2816417" cy="2816417"/>
            <a:chOff x="0" y="0"/>
            <a:chExt cx="812800" cy="812800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4CFAE518-98D8-FC2D-B5E2-5F58D45FA66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 w="38100" cap="sq">
              <a:solidFill>
                <a:srgbClr val="80C0D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14">
            <a:extLst>
              <a:ext uri="{FF2B5EF4-FFF2-40B4-BE49-F238E27FC236}">
                <a16:creationId xmlns:a16="http://schemas.microsoft.com/office/drawing/2014/main" id="{0BAB8245-C819-ED4A-6CD2-5D770FE44D17}"/>
              </a:ext>
            </a:extLst>
          </p:cNvPr>
          <p:cNvSpPr txBox="1"/>
          <p:nvPr/>
        </p:nvSpPr>
        <p:spPr>
          <a:xfrm>
            <a:off x="11865512" y="9105900"/>
            <a:ext cx="642248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rgbClr val="010A4F"/>
                </a:solidFill>
                <a:ea typeface="Canva Sans Bold"/>
                <a:cs typeface="Canva Sans Bold"/>
                <a:sym typeface="Canva Sans Bold"/>
              </a:rPr>
              <a:t>Dr. Jahanzeb Khan</a:t>
            </a:r>
          </a:p>
          <a:p>
            <a:pPr algn="ctr"/>
            <a:r>
              <a:rPr lang="en-US" sz="2200" dirty="0"/>
              <a:t>Assistant Professor (TTS), Institute of Geology,  University of Azad Jammu &amp; Kashmir, Muzaffarabad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D6B7F8A3-6906-7648-98E1-0ABF81D3409B}"/>
              </a:ext>
            </a:extLst>
          </p:cNvPr>
          <p:cNvSpPr txBox="1"/>
          <p:nvPr/>
        </p:nvSpPr>
        <p:spPr>
          <a:xfrm>
            <a:off x="7659727" y="9183588"/>
            <a:ext cx="4075073" cy="927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rgbClr val="010A4F"/>
                </a:solidFill>
                <a:ea typeface="Canva Sans Bold"/>
                <a:cs typeface="Canva Sans Bold"/>
                <a:sym typeface="Canva Sans Bold"/>
              </a:rPr>
              <a:t>Dr. Saulat Hussain</a:t>
            </a:r>
          </a:p>
          <a:p>
            <a:pPr algn="ctr">
              <a:lnSpc>
                <a:spcPts val="2400"/>
              </a:lnSpc>
            </a:pPr>
            <a:r>
              <a:rPr lang="en-US" sz="2300" dirty="0"/>
              <a:t>Professional Member of GB Climate Change Forum</a:t>
            </a:r>
            <a:endParaRPr lang="en-US" sz="2300" dirty="0">
              <a:solidFill>
                <a:srgbClr val="010A4F"/>
              </a:solidFill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70164" y="505786"/>
            <a:ext cx="9947672" cy="101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0C1A31"/>
                </a:solidFill>
                <a:ea typeface="Arial Bold"/>
                <a:cs typeface="Arial Bold"/>
                <a:sym typeface="Arial Bold"/>
              </a:rPr>
              <a:t>FUNDRAISING (SEED fund)</a:t>
            </a:r>
          </a:p>
        </p:txBody>
      </p:sp>
      <p:sp>
        <p:nvSpPr>
          <p:cNvPr id="3" name="Freeform 3"/>
          <p:cNvSpPr/>
          <p:nvPr/>
        </p:nvSpPr>
        <p:spPr>
          <a:xfrm>
            <a:off x="5988242" y="1964397"/>
            <a:ext cx="5372564" cy="5372564"/>
          </a:xfrm>
          <a:custGeom>
            <a:avLst/>
            <a:gdLst/>
            <a:ahLst/>
            <a:cxnLst/>
            <a:rect l="l" t="t" r="r" b="b"/>
            <a:pathLst>
              <a:path w="5372564" h="5372564">
                <a:moveTo>
                  <a:pt x="0" y="0"/>
                </a:moveTo>
                <a:lnTo>
                  <a:pt x="5372564" y="0"/>
                </a:lnTo>
                <a:lnTo>
                  <a:pt x="5372564" y="5372564"/>
                </a:lnTo>
                <a:lnTo>
                  <a:pt x="0" y="5372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8834305" y="5203812"/>
            <a:ext cx="4054488" cy="4054488"/>
          </a:xfrm>
          <a:custGeom>
            <a:avLst/>
            <a:gdLst/>
            <a:ahLst/>
            <a:cxnLst/>
            <a:rect l="l" t="t" r="r" b="b"/>
            <a:pathLst>
              <a:path w="4054488" h="4054488">
                <a:moveTo>
                  <a:pt x="4054489" y="0"/>
                </a:moveTo>
                <a:lnTo>
                  <a:pt x="0" y="0"/>
                </a:lnTo>
                <a:lnTo>
                  <a:pt x="0" y="4054488"/>
                </a:lnTo>
                <a:lnTo>
                  <a:pt x="4054489" y="4054488"/>
                </a:lnTo>
                <a:lnTo>
                  <a:pt x="405448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097744" y="6493737"/>
            <a:ext cx="3637463" cy="3637463"/>
          </a:xfrm>
          <a:custGeom>
            <a:avLst/>
            <a:gdLst/>
            <a:ahLst/>
            <a:cxnLst/>
            <a:rect l="l" t="t" r="r" b="b"/>
            <a:pathLst>
              <a:path w="3637463" h="3637463">
                <a:moveTo>
                  <a:pt x="0" y="0"/>
                </a:moveTo>
                <a:lnTo>
                  <a:pt x="3637463" y="0"/>
                </a:lnTo>
                <a:lnTo>
                  <a:pt x="3637463" y="3637463"/>
                </a:lnTo>
                <a:lnTo>
                  <a:pt x="0" y="3637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93448" y="3396334"/>
            <a:ext cx="4762151" cy="961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1"/>
              </a:lnSpc>
            </a:pPr>
            <a:r>
              <a:rPr lang="en-US" sz="6008" dirty="0">
                <a:solidFill>
                  <a:srgbClr val="000000"/>
                </a:solidFill>
                <a:latin typeface="Aptos Black" panose="020F0502020204030204" pitchFamily="34" charset="0"/>
                <a:ea typeface="League Spartan"/>
                <a:cs typeface="League Spartan"/>
                <a:sym typeface="League Spartan"/>
              </a:rPr>
              <a:t>45%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93448" y="4421575"/>
            <a:ext cx="4762151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R&amp;D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29257" y="6249981"/>
            <a:ext cx="225268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>
                <a:solidFill>
                  <a:srgbClr val="000000"/>
                </a:solidFill>
                <a:latin typeface="Aptos Black" panose="020F0502020204030204" pitchFamily="34" charset="0"/>
                <a:ea typeface="League Spartan"/>
                <a:cs typeface="League Spartan"/>
                <a:sym typeface="League Spartan"/>
              </a:rPr>
              <a:t>30%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35207" y="7136455"/>
            <a:ext cx="2252684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SALES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9976" y="7331394"/>
            <a:ext cx="228402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>
                <a:solidFill>
                  <a:srgbClr val="000000"/>
                </a:solidFill>
                <a:latin typeface="Aptos Black" panose="020F0502020204030204" pitchFamily="34" charset="0"/>
                <a:ea typeface="League Spartan"/>
                <a:cs typeface="League Spartan"/>
                <a:sym typeface="League Spartan"/>
              </a:rPr>
              <a:t>25%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09681" y="8350984"/>
            <a:ext cx="2213590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TEAM BUILDING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224CA90-00AB-52B4-B9BB-00DF23FF50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7F0FF">
                <a:alpha val="24500"/>
              </a:srgbClr>
            </a:gs>
            <a:gs pos="100000">
              <a:srgbClr val="FFF4E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805086" y="5250683"/>
            <a:ext cx="5573657" cy="3203576"/>
            <a:chOff x="0" y="0"/>
            <a:chExt cx="729160" cy="419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 3"/>
            <p:cNvSpPr/>
            <p:nvPr/>
          </p:nvSpPr>
          <p:spPr>
            <a:xfrm>
              <a:off x="0" y="0"/>
              <a:ext cx="729160" cy="419100"/>
            </a:xfrm>
            <a:custGeom>
              <a:avLst/>
              <a:gdLst/>
              <a:ahLst/>
              <a:cxnLst/>
              <a:rect l="l" t="t" r="r" b="b"/>
              <a:pathLst>
                <a:path w="729160" h="419100">
                  <a:moveTo>
                    <a:pt x="27129" y="0"/>
                  </a:moveTo>
                  <a:lnTo>
                    <a:pt x="702031" y="0"/>
                  </a:lnTo>
                  <a:cubicBezTo>
                    <a:pt x="717014" y="0"/>
                    <a:pt x="729160" y="12146"/>
                    <a:pt x="729160" y="27129"/>
                  </a:cubicBezTo>
                  <a:lnTo>
                    <a:pt x="729160" y="391971"/>
                  </a:lnTo>
                  <a:cubicBezTo>
                    <a:pt x="729160" y="406954"/>
                    <a:pt x="717014" y="419100"/>
                    <a:pt x="702031" y="419100"/>
                  </a:cubicBezTo>
                  <a:lnTo>
                    <a:pt x="27129" y="419100"/>
                  </a:lnTo>
                  <a:cubicBezTo>
                    <a:pt x="12146" y="419100"/>
                    <a:pt x="0" y="406954"/>
                    <a:pt x="0" y="391971"/>
                  </a:cubicBezTo>
                  <a:lnTo>
                    <a:pt x="0" y="27129"/>
                  </a:lnTo>
                  <a:cubicBezTo>
                    <a:pt x="0" y="12146"/>
                    <a:pt x="12146" y="0"/>
                    <a:pt x="27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5EDED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w="133350" cap="rnd">
              <a:solidFill>
                <a:srgbClr val="0097B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729160" cy="476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9940160" y="5261741"/>
            <a:ext cx="5573657" cy="3203576"/>
            <a:chOff x="0" y="0"/>
            <a:chExt cx="729160" cy="419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6"/>
            <p:cNvSpPr/>
            <p:nvPr/>
          </p:nvSpPr>
          <p:spPr>
            <a:xfrm>
              <a:off x="0" y="0"/>
              <a:ext cx="729160" cy="419100"/>
            </a:xfrm>
            <a:custGeom>
              <a:avLst/>
              <a:gdLst/>
              <a:ahLst/>
              <a:cxnLst/>
              <a:rect l="l" t="t" r="r" b="b"/>
              <a:pathLst>
                <a:path w="729160" h="419100">
                  <a:moveTo>
                    <a:pt x="27129" y="0"/>
                  </a:moveTo>
                  <a:lnTo>
                    <a:pt x="702031" y="0"/>
                  </a:lnTo>
                  <a:cubicBezTo>
                    <a:pt x="717014" y="0"/>
                    <a:pt x="729160" y="12146"/>
                    <a:pt x="729160" y="27129"/>
                  </a:cubicBezTo>
                  <a:lnTo>
                    <a:pt x="729160" y="391971"/>
                  </a:lnTo>
                  <a:cubicBezTo>
                    <a:pt x="729160" y="406954"/>
                    <a:pt x="717014" y="419100"/>
                    <a:pt x="702031" y="419100"/>
                  </a:cubicBezTo>
                  <a:lnTo>
                    <a:pt x="27129" y="419100"/>
                  </a:lnTo>
                  <a:cubicBezTo>
                    <a:pt x="12146" y="419100"/>
                    <a:pt x="0" y="406954"/>
                    <a:pt x="0" y="391971"/>
                  </a:cubicBezTo>
                  <a:lnTo>
                    <a:pt x="0" y="27129"/>
                  </a:lnTo>
                  <a:cubicBezTo>
                    <a:pt x="0" y="12146"/>
                    <a:pt x="12146" y="0"/>
                    <a:pt x="27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5EDED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w="133350" cap="rnd">
              <a:solidFill>
                <a:srgbClr val="0097B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729160" cy="476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6358760" y="5250683"/>
            <a:ext cx="5573657" cy="3203576"/>
            <a:chOff x="0" y="0"/>
            <a:chExt cx="729160" cy="419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Freeform 9"/>
            <p:cNvSpPr/>
            <p:nvPr/>
          </p:nvSpPr>
          <p:spPr>
            <a:xfrm>
              <a:off x="0" y="0"/>
              <a:ext cx="729160" cy="419100"/>
            </a:xfrm>
            <a:custGeom>
              <a:avLst/>
              <a:gdLst/>
              <a:ahLst/>
              <a:cxnLst/>
              <a:rect l="l" t="t" r="r" b="b"/>
              <a:pathLst>
                <a:path w="729160" h="419100">
                  <a:moveTo>
                    <a:pt x="27129" y="0"/>
                  </a:moveTo>
                  <a:lnTo>
                    <a:pt x="702031" y="0"/>
                  </a:lnTo>
                  <a:cubicBezTo>
                    <a:pt x="717014" y="0"/>
                    <a:pt x="729160" y="12146"/>
                    <a:pt x="729160" y="27129"/>
                  </a:cubicBezTo>
                  <a:lnTo>
                    <a:pt x="729160" y="391971"/>
                  </a:lnTo>
                  <a:cubicBezTo>
                    <a:pt x="729160" y="406954"/>
                    <a:pt x="717014" y="419100"/>
                    <a:pt x="702031" y="419100"/>
                  </a:cubicBezTo>
                  <a:lnTo>
                    <a:pt x="27129" y="419100"/>
                  </a:lnTo>
                  <a:cubicBezTo>
                    <a:pt x="12146" y="419100"/>
                    <a:pt x="0" y="406954"/>
                    <a:pt x="0" y="391971"/>
                  </a:cubicBezTo>
                  <a:lnTo>
                    <a:pt x="0" y="27129"/>
                  </a:lnTo>
                  <a:cubicBezTo>
                    <a:pt x="0" y="12146"/>
                    <a:pt x="12146" y="0"/>
                    <a:pt x="27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5EDED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w="133350" cap="rnd">
              <a:solidFill>
                <a:srgbClr val="0097B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729160" cy="476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2786480" y="5261740"/>
            <a:ext cx="5573657" cy="3203576"/>
            <a:chOff x="0" y="0"/>
            <a:chExt cx="729160" cy="419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9160" cy="419100"/>
            </a:xfrm>
            <a:custGeom>
              <a:avLst/>
              <a:gdLst/>
              <a:ahLst/>
              <a:cxnLst/>
              <a:rect l="l" t="t" r="r" b="b"/>
              <a:pathLst>
                <a:path w="729160" h="419100">
                  <a:moveTo>
                    <a:pt x="27129" y="0"/>
                  </a:moveTo>
                  <a:lnTo>
                    <a:pt x="702031" y="0"/>
                  </a:lnTo>
                  <a:cubicBezTo>
                    <a:pt x="717014" y="0"/>
                    <a:pt x="729160" y="12146"/>
                    <a:pt x="729160" y="27129"/>
                  </a:cubicBezTo>
                  <a:lnTo>
                    <a:pt x="729160" y="391971"/>
                  </a:lnTo>
                  <a:cubicBezTo>
                    <a:pt x="729160" y="406954"/>
                    <a:pt x="717014" y="419100"/>
                    <a:pt x="702031" y="419100"/>
                  </a:cubicBezTo>
                  <a:lnTo>
                    <a:pt x="27129" y="419100"/>
                  </a:lnTo>
                  <a:cubicBezTo>
                    <a:pt x="12146" y="419100"/>
                    <a:pt x="0" y="406954"/>
                    <a:pt x="0" y="391971"/>
                  </a:cubicBezTo>
                  <a:lnTo>
                    <a:pt x="0" y="27129"/>
                  </a:lnTo>
                  <a:cubicBezTo>
                    <a:pt x="0" y="12146"/>
                    <a:pt x="12146" y="0"/>
                    <a:pt x="27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5EDED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w="133350" cap="rnd">
              <a:solidFill>
                <a:srgbClr val="0097B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729160" cy="476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13534791" y="5261741"/>
            <a:ext cx="5573657" cy="3203576"/>
            <a:chOff x="0" y="0"/>
            <a:chExt cx="729160" cy="419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Freeform 15"/>
            <p:cNvSpPr/>
            <p:nvPr/>
          </p:nvSpPr>
          <p:spPr>
            <a:xfrm>
              <a:off x="0" y="0"/>
              <a:ext cx="729160" cy="419100"/>
            </a:xfrm>
            <a:custGeom>
              <a:avLst/>
              <a:gdLst/>
              <a:ahLst/>
              <a:cxnLst/>
              <a:rect l="l" t="t" r="r" b="b"/>
              <a:pathLst>
                <a:path w="729160" h="419100">
                  <a:moveTo>
                    <a:pt x="27129" y="0"/>
                  </a:moveTo>
                  <a:lnTo>
                    <a:pt x="702031" y="0"/>
                  </a:lnTo>
                  <a:cubicBezTo>
                    <a:pt x="717014" y="0"/>
                    <a:pt x="729160" y="12146"/>
                    <a:pt x="729160" y="27129"/>
                  </a:cubicBezTo>
                  <a:lnTo>
                    <a:pt x="729160" y="391971"/>
                  </a:lnTo>
                  <a:cubicBezTo>
                    <a:pt x="729160" y="406954"/>
                    <a:pt x="717014" y="419100"/>
                    <a:pt x="702031" y="419100"/>
                  </a:cubicBezTo>
                  <a:lnTo>
                    <a:pt x="27129" y="419100"/>
                  </a:lnTo>
                  <a:cubicBezTo>
                    <a:pt x="12146" y="419100"/>
                    <a:pt x="0" y="406954"/>
                    <a:pt x="0" y="391971"/>
                  </a:cubicBezTo>
                  <a:lnTo>
                    <a:pt x="0" y="27129"/>
                  </a:lnTo>
                  <a:cubicBezTo>
                    <a:pt x="0" y="12146"/>
                    <a:pt x="12146" y="0"/>
                    <a:pt x="27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5EDED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ln w="133350" cap="rnd">
              <a:solidFill>
                <a:srgbClr val="0097B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729160" cy="476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77696" y="375604"/>
            <a:ext cx="11695350" cy="1846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999" b="1" dirty="0">
                <a:solidFill>
                  <a:srgbClr val="0C1A31"/>
                </a:solidFill>
                <a:ea typeface="Arial Bold"/>
                <a:cs typeface="Arial Bold"/>
                <a:sym typeface="Arial Bold"/>
              </a:rPr>
              <a:t>OUR INTEGRATED SOLUTION PACKAGES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1988" y="3216719"/>
            <a:ext cx="339128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200" b="1" i="1" dirty="0">
                <a:solidFill>
                  <a:schemeClr val="accent5">
                    <a:lumMod val="75000"/>
                  </a:schemeClr>
                </a:solidFill>
                <a:ea typeface="Arial Bold"/>
                <a:cs typeface="Arial Bold"/>
                <a:sym typeface="Arial Bold"/>
              </a:rPr>
              <a:t>SMART URBAN</a:t>
            </a:r>
          </a:p>
          <a:p>
            <a:pPr algn="ctr">
              <a:spcBef>
                <a:spcPct val="0"/>
              </a:spcBef>
            </a:pPr>
            <a:r>
              <a:rPr lang="en-US" sz="2200" b="1" i="1" dirty="0">
                <a:solidFill>
                  <a:schemeClr val="accent5">
                    <a:lumMod val="75000"/>
                  </a:schemeClr>
                </a:solidFill>
                <a:ea typeface="Arial Bold"/>
                <a:cs typeface="Arial Bold"/>
                <a:sym typeface="Arial Bold"/>
              </a:rPr>
              <a:t>&amp; RURAL TRANSFORMATION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47475" y="3216719"/>
            <a:ext cx="2783697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200" b="1" i="1" dirty="0">
                <a:solidFill>
                  <a:schemeClr val="accent5">
                    <a:lumMod val="75000"/>
                  </a:schemeClr>
                </a:solidFill>
                <a:ea typeface="Arial Bold"/>
                <a:cs typeface="Arial Bold"/>
                <a:sym typeface="Arial Bold"/>
              </a:rPr>
              <a:t>INTELLIENCE DECISION SYSTEM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23910" y="3216719"/>
            <a:ext cx="298304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200" b="1" i="1" dirty="0">
                <a:solidFill>
                  <a:schemeClr val="accent5">
                    <a:lumMod val="75000"/>
                  </a:schemeClr>
                </a:solidFill>
                <a:ea typeface="Arial Bold"/>
                <a:cs typeface="Arial Bold"/>
                <a:sym typeface="Arial Bold"/>
              </a:rPr>
              <a:t> CLIMATE RISK &amp; RESILIENCE INTELLIGENCE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06221" y="2878164"/>
            <a:ext cx="316174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5">
                    <a:lumMod val="75000"/>
                  </a:schemeClr>
                </a:solidFill>
                <a:ea typeface="Arial Bold"/>
                <a:cs typeface="Arial Bold"/>
                <a:sym typeface="Arial Bold"/>
              </a:rPr>
              <a:t>ENVIRONMENTAL</a:t>
            </a:r>
          </a:p>
          <a:p>
            <a:pPr algn="ctr"/>
            <a:r>
              <a:rPr lang="en-US" sz="2200" b="1" i="1" dirty="0">
                <a:solidFill>
                  <a:schemeClr val="accent5">
                    <a:lumMod val="75000"/>
                  </a:schemeClr>
                </a:solidFill>
                <a:ea typeface="Arial Bold"/>
                <a:cs typeface="Arial Bold"/>
                <a:sym typeface="Arial Bold"/>
              </a:rPr>
              <a:t>TRANSFORMATION &amp; ESG</a:t>
            </a:r>
          </a:p>
          <a:p>
            <a:pPr algn="ctr"/>
            <a:r>
              <a:rPr lang="en-US" sz="2200" b="1" i="1" dirty="0">
                <a:solidFill>
                  <a:schemeClr val="accent5">
                    <a:lumMod val="75000"/>
                  </a:schemeClr>
                </a:solidFill>
                <a:ea typeface="Arial Bold"/>
                <a:cs typeface="Arial Bold"/>
                <a:sym typeface="Arial Bold"/>
              </a:rPr>
              <a:t>INTELLIGENCE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598603" y="3216719"/>
            <a:ext cx="329938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200" b="1" i="1" dirty="0">
                <a:solidFill>
                  <a:schemeClr val="accent5">
                    <a:lumMod val="75000"/>
                  </a:schemeClr>
                </a:solidFill>
                <a:ea typeface="Arial Bold"/>
                <a:cs typeface="Arial Bold"/>
                <a:sym typeface="Arial Bold"/>
              </a:rPr>
              <a:t>DIGITAL ENGAGEMENT</a:t>
            </a:r>
          </a:p>
          <a:p>
            <a:pPr algn="ctr">
              <a:spcBef>
                <a:spcPct val="0"/>
              </a:spcBef>
            </a:pPr>
            <a:r>
              <a:rPr lang="en-US" sz="2200" b="1" i="1" dirty="0">
                <a:solidFill>
                  <a:schemeClr val="accent5">
                    <a:lumMod val="75000"/>
                  </a:schemeClr>
                </a:solidFill>
                <a:ea typeface="Arial Bold"/>
                <a:cs typeface="Arial Bold"/>
                <a:sym typeface="Arial Bold"/>
              </a:rPr>
              <a:t>&amp; ADVOCACY INTELLIGENCE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0009" y="4417091"/>
            <a:ext cx="2851261" cy="3197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Land Use Mapping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Infrastructure Planning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Language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Web GIS Portals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ESG Analysis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967529" y="4417091"/>
            <a:ext cx="2915911" cy="454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Climate Risk Assessments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Hazard Mapping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Early Warning Systems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ESG Analysis &amp; Reporting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Water Resource Modeling &amp; Management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70666" y="4417091"/>
            <a:ext cx="2900657" cy="412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Al &amp; Machine Learning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Large Language Models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Data Integration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Predictive Analytics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Real-Time Monitoring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171909" y="4417091"/>
            <a:ext cx="2923728" cy="273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Carbon Reporting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Impact Assessments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ESG Dashboards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Biodiversity Monitoring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939441" y="4417091"/>
            <a:ext cx="2958550" cy="2712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Policy Advocacy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Strategic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Communications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Al Chatbots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1A31"/>
                </a:solidFill>
                <a:ea typeface="Canva Sans"/>
                <a:cs typeface="Canva Sans"/>
                <a:sym typeface="Canva Sans"/>
              </a:rPr>
              <a:t>Digital Campaigns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D61AF7F-E001-8840-5567-964ED42201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2400" y="158977"/>
            <a:ext cx="3140702" cy="1326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1081</Words>
  <Application>Microsoft Office PowerPoint</Application>
  <PresentationFormat>Custom</PresentationFormat>
  <Paragraphs>209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Canva Sans Bold</vt:lpstr>
      <vt:lpstr>Canva Sans</vt:lpstr>
      <vt:lpstr>Arial Bold</vt:lpstr>
      <vt:lpstr>Poppins</vt:lpstr>
      <vt:lpstr>Aptos Black</vt:lpstr>
      <vt:lpstr>Glacial Indifference</vt:lpstr>
      <vt:lpstr>Wingdings</vt:lpstr>
      <vt:lpstr>Calibri</vt:lpstr>
      <vt:lpstr>Arial</vt:lpstr>
      <vt:lpstr>Aptos</vt:lpstr>
      <vt:lpstr>TT Norms Bold</vt:lpstr>
      <vt:lpstr>League Spartan</vt:lpstr>
      <vt:lpstr>Glacial Indifference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PORTFOLIO- IN WORK</dc:title>
  <dc:creator>AI Geo Navigators Pvt. Ltd.</dc:creator>
  <cp:lastModifiedBy>AI Geo Navigators Pvt. Ltd.</cp:lastModifiedBy>
  <cp:revision>9</cp:revision>
  <dcterms:created xsi:type="dcterms:W3CDTF">2006-08-16T00:00:00Z</dcterms:created>
  <dcterms:modified xsi:type="dcterms:W3CDTF">2026-04-04T05:59:39Z</dcterms:modified>
  <dc:identifier>DAHCH2zRR-M</dc:identifier>
</cp:coreProperties>
</file>